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4" r:id="rId3"/>
    <p:sldId id="329" r:id="rId4"/>
    <p:sldId id="273" r:id="rId5"/>
    <p:sldId id="377" r:id="rId6"/>
    <p:sldId id="380" r:id="rId7"/>
    <p:sldId id="379" r:id="rId8"/>
    <p:sldId id="332" r:id="rId9"/>
    <p:sldId id="313" r:id="rId10"/>
    <p:sldId id="374" r:id="rId11"/>
    <p:sldId id="278" r:id="rId12"/>
    <p:sldId id="393" r:id="rId13"/>
    <p:sldId id="392" r:id="rId14"/>
    <p:sldId id="271" r:id="rId15"/>
    <p:sldId id="335" r:id="rId16"/>
    <p:sldId id="383" r:id="rId17"/>
    <p:sldId id="382" r:id="rId18"/>
    <p:sldId id="381" r:id="rId19"/>
    <p:sldId id="340" r:id="rId20"/>
    <p:sldId id="350" r:id="rId21"/>
    <p:sldId id="343" r:id="rId22"/>
    <p:sldId id="342" r:id="rId23"/>
    <p:sldId id="346" r:id="rId24"/>
    <p:sldId id="345" r:id="rId25"/>
    <p:sldId id="324" r:id="rId26"/>
    <p:sldId id="349" r:id="rId27"/>
    <p:sldId id="397" r:id="rId28"/>
    <p:sldId id="272" r:id="rId29"/>
    <p:sldId id="269" r:id="rId30"/>
    <p:sldId id="280" r:id="rId31"/>
    <p:sldId id="348" r:id="rId32"/>
    <p:sldId id="355" r:id="rId33"/>
    <p:sldId id="366" r:id="rId34"/>
    <p:sldId id="365" r:id="rId35"/>
    <p:sldId id="364" r:id="rId36"/>
    <p:sldId id="363" r:id="rId37"/>
    <p:sldId id="362" r:id="rId38"/>
    <p:sldId id="361" r:id="rId39"/>
    <p:sldId id="394" r:id="rId40"/>
    <p:sldId id="389" r:id="rId41"/>
    <p:sldId id="358" r:id="rId42"/>
    <p:sldId id="390" r:id="rId43"/>
    <p:sldId id="396" r:id="rId44"/>
    <p:sldId id="391" r:id="rId45"/>
    <p:sldId id="352" r:id="rId46"/>
    <p:sldId id="395" r:id="rId47"/>
    <p:sldId id="316" r:id="rId48"/>
    <p:sldId id="372" r:id="rId49"/>
    <p:sldId id="371" r:id="rId50"/>
    <p:sldId id="370" r:id="rId51"/>
    <p:sldId id="368" r:id="rId52"/>
    <p:sldId id="367" r:id="rId53"/>
    <p:sldId id="369" r:id="rId54"/>
    <p:sldId id="258" r:id="rId55"/>
    <p:sldId id="315" r:id="rId56"/>
    <p:sldId id="398" r:id="rId57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E7B6DB-0B5A-4295-81D9-58FD850E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7695-AF7C-45B0-9E2D-0F9143F9F89E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4CC99A-696D-4922-BE07-DCD10F22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598707-D80A-44B7-872A-5145B5DF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307A3-DE61-4013-8E32-5F53070C2FD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90028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8CFBCD-0B04-4CC4-84CC-47F836085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1C973-7EFB-4348-A349-68033979B940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2D512-5ED7-4F89-9C9F-AC64CD84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2B0F8A-E178-4610-BEA8-ADE1D911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1F7EE-4C7A-4571-93CC-8DE11BE5A1B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02374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0A044D-F8F3-4E6C-9B6A-5330BE4A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0E281-8128-4286-8E67-E86D45656D22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2F55C0-619F-4EF9-8FC4-16764C0E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9D0829-D2FF-46EB-BCDF-7B5402CD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016C6-5DF8-4AC3-9A58-C7ED1ACFEFB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187720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8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1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2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4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5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7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31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E64098-CB7A-4036-963E-820F8FA9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24C0-44A4-4DAF-8B8A-4AC446A872D9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C23B3F-D3AC-45C5-9060-13B7F031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493D09-FE38-4B21-9C80-6D5124C5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F4B7D-4BFB-4BEA-93B0-2EEC6A431B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119426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6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01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7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C80D77-0C9E-4882-8588-BD6205B6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5347-0EEF-45CA-AE3B-439F2A1B6E7E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05E24D-75F6-4024-8317-4045B7C5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9EFCEB-4969-4E63-97F9-74001A89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34A7D-1F00-4A05-930D-FA26717340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0878555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69EB6035-2D3E-4AD8-8E60-2749A35E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D9CCC-D915-40E7-8DB2-38D9D7133BFD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5647F0FE-600F-46F9-B957-5EE19B49E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19E7B84F-5543-43B0-A950-617FE171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C9EC7-42DE-4B67-B5D3-DAB0163F69E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4078648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F7A849B7-FAD7-4E3C-BF9E-A47A7479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5312D-FCAD-4CFE-8CFF-2FBFF9DE4E8F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808678AC-B640-4906-8B89-6727D9C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67695752-B4C9-4A48-BB79-252DD530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1BA8A-2433-4ED2-9E37-50FF0B7C78F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505988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A8159D85-C821-4A2D-ABC1-5B4B0EB5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7B57D-AE93-4159-AFB9-57D1A3ADB20F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D34D440A-5984-41FB-9022-436D7DF3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E9F040D-431D-4501-BFDC-C2C77BFB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4496D-C144-4B6E-89E3-E5C45259FAA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066898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68CDE8A1-28E0-40C5-9856-E3160775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408DF-426F-48F0-A255-D1D7CA4C03B5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829E4004-08C5-4174-9A07-7E3621DE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C269886-3BC9-4980-91D2-039C761C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3EE4A-9327-470D-BFB8-7F51CF4D891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0471114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6E87A01-31E6-408A-AD70-1EE45C11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5F8B2-33F3-43C6-8FF5-66B5CFD69D08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CC131039-9D54-4561-B01C-D2FA52E4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1B13CF9-C522-45F1-AF41-1CCE8927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2EF02-DC7D-43D5-9F7E-890064EE9F3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463728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E0BE0142-9153-4471-AD1E-3D0CFBD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2EF90-75A2-49FA-8ED4-763923E49DFB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A17B2F4D-FBD7-4A78-A477-00AB9705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1E24881-B906-415F-958C-2160BAA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DB020-9332-40E3-B146-5511C68449C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57759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C8D51748-06DB-4E2F-93AF-3B97A5EDE6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2E58C7CF-1222-486C-8134-FDC4E80F57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01F3EA-6BA0-4483-97A4-ACE762BC3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5D0A33-1808-4CBD-8594-5EAB53678BB0}" type="datetimeFigureOut">
              <a:rPr lang="nl-NL"/>
              <a:pPr>
                <a:defRPr/>
              </a:pPr>
              <a:t>12-2-2023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D6DB62-9809-4B71-8054-90AFD9CEA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EB9AFA-B016-4F2C-B65A-3CF07F88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7FA8CB-B0FB-4B75-9221-6E6BF1818E6B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A32C9-FB51-40F2-A4FA-2060E294F715}" type="datetimeFigureOut">
              <a:rPr lang="nl-NL" smtClean="0"/>
              <a:t>12-2-2023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450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youtube.com/watch?v=7vtr-C4A8TI&amp;feature=player_embedde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youtube.com/watch?v=7vtr-C4A8TI&amp;feature=player_embedde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youtube.com/watch?v=7vtr-C4A8TI&amp;feature=player_embedde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kTFP7e8B7U?rel=0&amp;showinfo=0&amp;start=3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youtube.com/watch?feature=player_embedded&amp;v=5kTFP7e8B7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5kTFP7e8B7U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5kTFP7e8B7U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youtube.com/watch?feature=player_embedded&amp;v=5kTFP7e8B7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vtr-C4A8TI&amp;feature=player_embedded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youtube.com/watch?v=7vtr-C4A8TI&amp;feature=player_embedde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youtube.com/watch?v=7vtr-C4A8TI&amp;feature=player_embedde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youtube.com/watch?v=7vtr-C4A8TI&amp;feature=player_embedde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youtube.com/watch?v=7vtr-C4A8TI&amp;feature=player_embedde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kstvak 1">
            <a:extLst>
              <a:ext uri="{FF2B5EF4-FFF2-40B4-BE49-F238E27FC236}">
                <a16:creationId xmlns:a16="http://schemas.microsoft.com/office/drawing/2014/main" id="{10AFD64C-D84A-4208-94FD-BD067507A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558800"/>
            <a:ext cx="8305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3600">
                <a:latin typeface="+mn-lt"/>
              </a:rPr>
              <a:t>De bouw van stoffen</a:t>
            </a:r>
          </a:p>
          <a:p>
            <a:pPr eaLnBrk="1" hangingPunct="1"/>
            <a:endParaRPr lang="nl-NL" altLang="nl-NL" sz="3600">
              <a:latin typeface="+mn-lt"/>
            </a:endParaRPr>
          </a:p>
          <a:p>
            <a:pPr eaLnBrk="1" hangingPunct="1"/>
            <a:endParaRPr lang="nl-NL" altLang="nl-NL" sz="360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t1.gstatic.com/images?q=tbn:ANd9GcQBrztwEwS_w6tPick7uPoII_S-Pmt3WEf_9-KywwvFu2-eIXxj">
            <a:hlinkClick r:id="rId2" tooltip="0.47 min you tube ionbinding"/>
            <a:extLst>
              <a:ext uri="{FF2B5EF4-FFF2-40B4-BE49-F238E27FC236}">
                <a16:creationId xmlns:a16="http://schemas.microsoft.com/office/drawing/2014/main" id="{03D24BEC-B84C-4D84-8B49-54A63FD2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941780C4-3524-4A8D-A768-583F53FE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kstvak 5">
            <a:extLst>
              <a:ext uri="{FF2B5EF4-FFF2-40B4-BE49-F238E27FC236}">
                <a16:creationId xmlns:a16="http://schemas.microsoft.com/office/drawing/2014/main" id="{E7ED5E62-EE3D-4161-A0A8-302DBB3A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01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zouten </a:t>
            </a:r>
          </a:p>
          <a:p>
            <a:pPr eaLnBrk="1" hangingPunct="1"/>
            <a:endParaRPr lang="en-US" altLang="nl-NL" sz="36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				ionbinding</a:t>
            </a:r>
            <a:endParaRPr lang="nl-NL" altLang="nl-NL" sz="3600">
              <a:latin typeface="Calibri" panose="020F0502020204030204" pitchFamily="34" charset="0"/>
            </a:endParaRPr>
          </a:p>
        </p:txBody>
      </p:sp>
      <p:pic>
        <p:nvPicPr>
          <p:cNvPr id="7173" name="Picture 8" descr="http://sargasso.nl/wp-content/uploads/2012/03/zout.jpg">
            <a:extLst>
              <a:ext uri="{FF2B5EF4-FFF2-40B4-BE49-F238E27FC236}">
                <a16:creationId xmlns:a16="http://schemas.microsoft.com/office/drawing/2014/main" id="{5B0D5658-B9BF-453D-9278-1E494A97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8588"/>
            <a:ext cx="1021080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kstvak 1">
            <a:extLst>
              <a:ext uri="{FF2B5EF4-FFF2-40B4-BE49-F238E27FC236}">
                <a16:creationId xmlns:a16="http://schemas.microsoft.com/office/drawing/2014/main" id="{43E7A1B4-16A4-4D97-A0A0-4B834C9D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13"/>
            <a:ext cx="365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Zouten </a:t>
            </a:r>
            <a:r>
              <a:rPr lang="nl-NL" altLang="nl-NL" sz="4000" dirty="0">
                <a:solidFill>
                  <a:schemeClr val="bg1"/>
                </a:solidFill>
              </a:rPr>
              <a:t>(s)</a:t>
            </a:r>
          </a:p>
        </p:txBody>
      </p:sp>
      <p:sp>
        <p:nvSpPr>
          <p:cNvPr id="7175" name="Tekstvak 3">
            <a:extLst>
              <a:ext uri="{FF2B5EF4-FFF2-40B4-BE49-F238E27FC236}">
                <a16:creationId xmlns:a16="http://schemas.microsoft.com/office/drawing/2014/main" id="{63BB1232-79B5-403E-8932-BE8A650D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50925"/>
            <a:ext cx="1022985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48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4800" dirty="0">
                <a:solidFill>
                  <a:schemeClr val="bg1"/>
                </a:solidFill>
              </a:rPr>
              <a:t>Na</a:t>
            </a:r>
            <a:r>
              <a:rPr lang="nl-NL" altLang="nl-NL" sz="4000" baseline="60000" dirty="0">
                <a:solidFill>
                  <a:schemeClr val="bg1"/>
                </a:solidFill>
              </a:rPr>
              <a:t>+</a:t>
            </a:r>
            <a:r>
              <a:rPr lang="nl-NL" altLang="nl-NL" sz="4800" dirty="0">
                <a:solidFill>
                  <a:schemeClr val="bg1"/>
                </a:solidFill>
              </a:rPr>
              <a:t>Cl</a:t>
            </a:r>
            <a:r>
              <a:rPr lang="nl-NL" altLang="nl-NL" sz="4000" baseline="60000" dirty="0">
                <a:solidFill>
                  <a:schemeClr val="bg1"/>
                </a:solidFill>
              </a:rPr>
              <a:t>-</a:t>
            </a:r>
            <a:r>
              <a:rPr lang="nl-NL" altLang="nl-NL" sz="4000" dirty="0">
                <a:solidFill>
                  <a:schemeClr val="bg1"/>
                </a:solidFill>
              </a:rPr>
              <a:t> </a:t>
            </a:r>
            <a:r>
              <a:rPr lang="nl-NL" altLang="nl-NL" sz="3600" dirty="0">
                <a:solidFill>
                  <a:schemeClr val="bg1"/>
                </a:solidFill>
              </a:rPr>
              <a:t> </a:t>
            </a:r>
            <a:r>
              <a:rPr lang="nl-NL" altLang="nl-NL" sz="2000" dirty="0">
                <a:solidFill>
                  <a:schemeClr val="bg1"/>
                </a:solidFill>
              </a:rPr>
              <a:t>  </a:t>
            </a:r>
            <a:r>
              <a:rPr lang="nl-NL" altLang="nl-NL" sz="3600" dirty="0">
                <a:solidFill>
                  <a:schemeClr val="bg1"/>
                </a:solidFill>
              </a:rPr>
              <a:t>      </a:t>
            </a:r>
            <a:r>
              <a:rPr lang="nl-NL" altLang="nl-NL" sz="4800" dirty="0">
                <a:solidFill>
                  <a:schemeClr val="bg1"/>
                </a:solidFill>
              </a:rPr>
              <a:t>Fe</a:t>
            </a:r>
            <a:r>
              <a:rPr lang="nl-NL" altLang="nl-NL" sz="4000" baseline="60000" dirty="0">
                <a:solidFill>
                  <a:schemeClr val="bg1"/>
                </a:solidFill>
              </a:rPr>
              <a:t>3+</a:t>
            </a:r>
            <a:r>
              <a:rPr lang="nl-NL" altLang="nl-NL" sz="4800" baseline="-25000" dirty="0">
                <a:solidFill>
                  <a:schemeClr val="bg1"/>
                </a:solidFill>
              </a:rPr>
              <a:t>2</a:t>
            </a:r>
            <a:r>
              <a:rPr lang="nl-NL" altLang="nl-NL" sz="4800" dirty="0">
                <a:solidFill>
                  <a:schemeClr val="bg1"/>
                </a:solidFill>
              </a:rPr>
              <a:t>S</a:t>
            </a:r>
            <a:r>
              <a:rPr lang="nl-NL" altLang="nl-NL" sz="4000" baseline="60000" dirty="0">
                <a:solidFill>
                  <a:schemeClr val="bg1"/>
                </a:solidFill>
              </a:rPr>
              <a:t>2-</a:t>
            </a:r>
            <a:r>
              <a:rPr lang="nl-NL" altLang="nl-NL" sz="4800" baseline="-25000" dirty="0">
                <a:solidFill>
                  <a:schemeClr val="bg1"/>
                </a:solidFill>
              </a:rPr>
              <a:t>3</a:t>
            </a:r>
            <a:endParaRPr lang="nl-NL" altLang="nl-NL" sz="3200" baseline="-25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4720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t1.gstatic.com/images?q=tbn:ANd9GcQBrztwEwS_w6tPick7uPoII_S-Pmt3WEf_9-KywwvFu2-eIXxj">
            <a:hlinkClick r:id="rId2" tooltip="0.47 min you tube ionbinding"/>
            <a:extLst>
              <a:ext uri="{FF2B5EF4-FFF2-40B4-BE49-F238E27FC236}">
                <a16:creationId xmlns:a16="http://schemas.microsoft.com/office/drawing/2014/main" id="{03D24BEC-B84C-4D84-8B49-54A63FD2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941780C4-3524-4A8D-A768-583F53FE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kstvak 5">
            <a:extLst>
              <a:ext uri="{FF2B5EF4-FFF2-40B4-BE49-F238E27FC236}">
                <a16:creationId xmlns:a16="http://schemas.microsoft.com/office/drawing/2014/main" id="{E7ED5E62-EE3D-4161-A0A8-302DBB3A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01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zouten </a:t>
            </a:r>
          </a:p>
          <a:p>
            <a:pPr eaLnBrk="1" hangingPunct="1"/>
            <a:endParaRPr lang="en-US" altLang="nl-NL" sz="36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				ionbinding</a:t>
            </a:r>
            <a:endParaRPr lang="nl-NL" altLang="nl-NL" sz="3600">
              <a:latin typeface="Calibri" panose="020F0502020204030204" pitchFamily="34" charset="0"/>
            </a:endParaRPr>
          </a:p>
        </p:txBody>
      </p:sp>
      <p:pic>
        <p:nvPicPr>
          <p:cNvPr id="7173" name="Picture 8" descr="http://sargasso.nl/wp-content/uploads/2012/03/zout.jpg">
            <a:extLst>
              <a:ext uri="{FF2B5EF4-FFF2-40B4-BE49-F238E27FC236}">
                <a16:creationId xmlns:a16="http://schemas.microsoft.com/office/drawing/2014/main" id="{5B0D5658-B9BF-453D-9278-1E494A97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8588"/>
            <a:ext cx="1021080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kstvak 1">
            <a:extLst>
              <a:ext uri="{FF2B5EF4-FFF2-40B4-BE49-F238E27FC236}">
                <a16:creationId xmlns:a16="http://schemas.microsoft.com/office/drawing/2014/main" id="{43E7A1B4-16A4-4D97-A0A0-4B834C9D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13"/>
            <a:ext cx="365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Zouten </a:t>
            </a:r>
            <a:r>
              <a:rPr lang="nl-NL" altLang="nl-NL" sz="4000" dirty="0">
                <a:solidFill>
                  <a:schemeClr val="bg1"/>
                </a:solidFill>
              </a:rPr>
              <a:t>(s)</a:t>
            </a:r>
          </a:p>
        </p:txBody>
      </p:sp>
      <p:sp>
        <p:nvSpPr>
          <p:cNvPr id="7175" name="Tekstvak 3">
            <a:extLst>
              <a:ext uri="{FF2B5EF4-FFF2-40B4-BE49-F238E27FC236}">
                <a16:creationId xmlns:a16="http://schemas.microsoft.com/office/drawing/2014/main" id="{63BB1232-79B5-403E-8932-BE8A650D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50925"/>
            <a:ext cx="1022985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48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4800" dirty="0">
                <a:solidFill>
                  <a:schemeClr val="bg1"/>
                </a:solidFill>
              </a:rPr>
              <a:t>Na</a:t>
            </a:r>
            <a:r>
              <a:rPr lang="nl-NL" altLang="nl-NL" sz="4000" baseline="60000" dirty="0">
                <a:solidFill>
                  <a:schemeClr val="bg1"/>
                </a:solidFill>
              </a:rPr>
              <a:t>+</a:t>
            </a:r>
            <a:r>
              <a:rPr lang="nl-NL" altLang="nl-NL" sz="4800" dirty="0">
                <a:solidFill>
                  <a:schemeClr val="bg1"/>
                </a:solidFill>
              </a:rPr>
              <a:t>Cl</a:t>
            </a:r>
            <a:r>
              <a:rPr lang="nl-NL" altLang="nl-NL" sz="4000" baseline="60000" dirty="0">
                <a:solidFill>
                  <a:schemeClr val="bg1"/>
                </a:solidFill>
              </a:rPr>
              <a:t>-</a:t>
            </a:r>
            <a:r>
              <a:rPr lang="nl-NL" altLang="nl-NL" sz="4000" dirty="0">
                <a:solidFill>
                  <a:schemeClr val="bg1"/>
                </a:solidFill>
              </a:rPr>
              <a:t> </a:t>
            </a:r>
            <a:r>
              <a:rPr lang="nl-NL" altLang="nl-NL" sz="3600" dirty="0">
                <a:solidFill>
                  <a:schemeClr val="bg1"/>
                </a:solidFill>
              </a:rPr>
              <a:t> </a:t>
            </a:r>
            <a:r>
              <a:rPr lang="nl-NL" altLang="nl-NL" sz="2000" dirty="0">
                <a:solidFill>
                  <a:schemeClr val="bg1"/>
                </a:solidFill>
              </a:rPr>
              <a:t>  </a:t>
            </a:r>
            <a:r>
              <a:rPr lang="nl-NL" altLang="nl-NL" sz="3600" dirty="0">
                <a:solidFill>
                  <a:schemeClr val="bg1"/>
                </a:solidFill>
              </a:rPr>
              <a:t>      </a:t>
            </a:r>
            <a:r>
              <a:rPr lang="nl-NL" altLang="nl-NL" sz="4800" dirty="0">
                <a:solidFill>
                  <a:schemeClr val="bg1"/>
                </a:solidFill>
              </a:rPr>
              <a:t>Fe</a:t>
            </a:r>
            <a:r>
              <a:rPr lang="nl-NL" altLang="nl-NL" sz="4000" baseline="60000" dirty="0">
                <a:solidFill>
                  <a:schemeClr val="bg1"/>
                </a:solidFill>
              </a:rPr>
              <a:t>3+</a:t>
            </a:r>
            <a:r>
              <a:rPr lang="nl-NL" altLang="nl-NL" sz="4800" baseline="-25000" dirty="0">
                <a:solidFill>
                  <a:schemeClr val="bg1"/>
                </a:solidFill>
              </a:rPr>
              <a:t>2</a:t>
            </a:r>
            <a:r>
              <a:rPr lang="nl-NL" altLang="nl-NL" sz="4800" dirty="0">
                <a:solidFill>
                  <a:schemeClr val="bg1"/>
                </a:solidFill>
              </a:rPr>
              <a:t>S</a:t>
            </a:r>
            <a:r>
              <a:rPr lang="nl-NL" altLang="nl-NL" sz="4000" baseline="60000" dirty="0">
                <a:solidFill>
                  <a:schemeClr val="bg1"/>
                </a:solidFill>
              </a:rPr>
              <a:t>2-</a:t>
            </a:r>
            <a:r>
              <a:rPr lang="nl-NL" altLang="nl-NL" sz="4800" baseline="-25000" dirty="0">
                <a:solidFill>
                  <a:schemeClr val="bg1"/>
                </a:solidFill>
              </a:rPr>
              <a:t>3</a:t>
            </a:r>
            <a:r>
              <a:rPr lang="nl-NL" altLang="nl-NL" sz="4000" dirty="0">
                <a:solidFill>
                  <a:schemeClr val="bg1"/>
                </a:solidFill>
              </a:rPr>
              <a:t>   </a:t>
            </a:r>
            <a:r>
              <a:rPr lang="nl-NL" altLang="nl-NL" sz="2000" dirty="0">
                <a:solidFill>
                  <a:schemeClr val="bg1"/>
                </a:solidFill>
              </a:rPr>
              <a:t>  </a:t>
            </a:r>
            <a:r>
              <a:rPr lang="nl-NL" altLang="nl-NL" sz="4000" dirty="0">
                <a:solidFill>
                  <a:schemeClr val="bg1"/>
                </a:solidFill>
              </a:rPr>
              <a:t>     </a:t>
            </a:r>
            <a:r>
              <a:rPr lang="nl-NL" altLang="nl-NL" sz="4800" dirty="0">
                <a:solidFill>
                  <a:schemeClr val="bg1"/>
                </a:solidFill>
              </a:rPr>
              <a:t>Ca</a:t>
            </a:r>
            <a:r>
              <a:rPr lang="nl-NL" altLang="nl-NL" sz="4000" baseline="60000" dirty="0">
                <a:solidFill>
                  <a:schemeClr val="bg1"/>
                </a:solidFill>
              </a:rPr>
              <a:t>2+</a:t>
            </a:r>
            <a:r>
              <a:rPr lang="nl-NL" altLang="nl-NL" sz="4800" dirty="0">
                <a:solidFill>
                  <a:schemeClr val="bg1"/>
                </a:solidFill>
              </a:rPr>
              <a:t>Br</a:t>
            </a:r>
            <a:r>
              <a:rPr lang="nl-NL" altLang="nl-NL" sz="4000" baseline="60000" dirty="0">
                <a:solidFill>
                  <a:schemeClr val="bg1"/>
                </a:solidFill>
              </a:rPr>
              <a:t>-</a:t>
            </a:r>
            <a:r>
              <a:rPr lang="nl-NL" altLang="nl-NL" sz="4800" baseline="-25000" dirty="0">
                <a:solidFill>
                  <a:schemeClr val="bg1"/>
                </a:solidFill>
              </a:rPr>
              <a:t>2</a:t>
            </a:r>
            <a:endParaRPr lang="nl-NL" altLang="nl-NL" sz="3200" baseline="-25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4343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t1.gstatic.com/images?q=tbn:ANd9GcQBrztwEwS_w6tPick7uPoII_S-Pmt3WEf_9-KywwvFu2-eIXxj">
            <a:hlinkClick r:id="rId2" tooltip="0.47 min you tube ionbinding"/>
            <a:extLst>
              <a:ext uri="{FF2B5EF4-FFF2-40B4-BE49-F238E27FC236}">
                <a16:creationId xmlns:a16="http://schemas.microsoft.com/office/drawing/2014/main" id="{03D24BEC-B84C-4D84-8B49-54A63FD2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941780C4-3524-4A8D-A768-583F53FE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kstvak 5">
            <a:extLst>
              <a:ext uri="{FF2B5EF4-FFF2-40B4-BE49-F238E27FC236}">
                <a16:creationId xmlns:a16="http://schemas.microsoft.com/office/drawing/2014/main" id="{E7ED5E62-EE3D-4161-A0A8-302DBB3A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01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zouten </a:t>
            </a:r>
          </a:p>
          <a:p>
            <a:pPr eaLnBrk="1" hangingPunct="1"/>
            <a:endParaRPr lang="en-US" altLang="nl-NL" sz="36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				ionbinding</a:t>
            </a:r>
            <a:endParaRPr lang="nl-NL" altLang="nl-NL" sz="3600">
              <a:latin typeface="Calibri" panose="020F0502020204030204" pitchFamily="34" charset="0"/>
            </a:endParaRPr>
          </a:p>
        </p:txBody>
      </p:sp>
      <p:pic>
        <p:nvPicPr>
          <p:cNvPr id="7173" name="Picture 8" descr="http://sargasso.nl/wp-content/uploads/2012/03/zout.jpg">
            <a:extLst>
              <a:ext uri="{FF2B5EF4-FFF2-40B4-BE49-F238E27FC236}">
                <a16:creationId xmlns:a16="http://schemas.microsoft.com/office/drawing/2014/main" id="{5B0D5658-B9BF-453D-9278-1E494A97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8588"/>
            <a:ext cx="1021080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kstvak 1">
            <a:extLst>
              <a:ext uri="{FF2B5EF4-FFF2-40B4-BE49-F238E27FC236}">
                <a16:creationId xmlns:a16="http://schemas.microsoft.com/office/drawing/2014/main" id="{43E7A1B4-16A4-4D97-A0A0-4B834C9D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13"/>
            <a:ext cx="365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Zouten </a:t>
            </a:r>
            <a:r>
              <a:rPr lang="nl-NL" altLang="nl-NL" sz="4000" dirty="0">
                <a:solidFill>
                  <a:schemeClr val="bg1"/>
                </a:solidFill>
              </a:rPr>
              <a:t>(s)</a:t>
            </a:r>
          </a:p>
        </p:txBody>
      </p:sp>
      <p:sp>
        <p:nvSpPr>
          <p:cNvPr id="7175" name="Tekstvak 3">
            <a:extLst>
              <a:ext uri="{FF2B5EF4-FFF2-40B4-BE49-F238E27FC236}">
                <a16:creationId xmlns:a16="http://schemas.microsoft.com/office/drawing/2014/main" id="{63BB1232-79B5-403E-8932-BE8A650D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50925"/>
            <a:ext cx="10229850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48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4800" dirty="0">
                <a:solidFill>
                  <a:schemeClr val="bg1"/>
                </a:solidFill>
              </a:rPr>
              <a:t>Na</a:t>
            </a:r>
            <a:r>
              <a:rPr lang="nl-NL" altLang="nl-NL" sz="4000" baseline="60000" dirty="0">
                <a:solidFill>
                  <a:schemeClr val="bg1"/>
                </a:solidFill>
              </a:rPr>
              <a:t>+</a:t>
            </a:r>
            <a:r>
              <a:rPr lang="nl-NL" altLang="nl-NL" sz="4800" dirty="0">
                <a:solidFill>
                  <a:schemeClr val="bg1"/>
                </a:solidFill>
              </a:rPr>
              <a:t>Cl</a:t>
            </a:r>
            <a:r>
              <a:rPr lang="nl-NL" altLang="nl-NL" sz="4000" baseline="60000" dirty="0">
                <a:solidFill>
                  <a:schemeClr val="bg1"/>
                </a:solidFill>
              </a:rPr>
              <a:t>-</a:t>
            </a:r>
            <a:r>
              <a:rPr lang="nl-NL" altLang="nl-NL" sz="4000" dirty="0">
                <a:solidFill>
                  <a:schemeClr val="bg1"/>
                </a:solidFill>
              </a:rPr>
              <a:t> </a:t>
            </a:r>
            <a:r>
              <a:rPr lang="nl-NL" altLang="nl-NL" sz="3600" dirty="0">
                <a:solidFill>
                  <a:schemeClr val="bg1"/>
                </a:solidFill>
              </a:rPr>
              <a:t> </a:t>
            </a:r>
            <a:r>
              <a:rPr lang="nl-NL" altLang="nl-NL" sz="2000" dirty="0">
                <a:solidFill>
                  <a:schemeClr val="bg1"/>
                </a:solidFill>
              </a:rPr>
              <a:t>  </a:t>
            </a:r>
            <a:r>
              <a:rPr lang="nl-NL" altLang="nl-NL" sz="3600" dirty="0">
                <a:solidFill>
                  <a:schemeClr val="bg1"/>
                </a:solidFill>
              </a:rPr>
              <a:t>      </a:t>
            </a:r>
            <a:r>
              <a:rPr lang="nl-NL" altLang="nl-NL" sz="4800" dirty="0">
                <a:solidFill>
                  <a:schemeClr val="bg1"/>
                </a:solidFill>
              </a:rPr>
              <a:t>Fe</a:t>
            </a:r>
            <a:r>
              <a:rPr lang="nl-NL" altLang="nl-NL" sz="4000" baseline="60000" dirty="0">
                <a:solidFill>
                  <a:schemeClr val="bg1"/>
                </a:solidFill>
              </a:rPr>
              <a:t>3+</a:t>
            </a:r>
            <a:r>
              <a:rPr lang="nl-NL" altLang="nl-NL" sz="4800" baseline="-25000" dirty="0">
                <a:solidFill>
                  <a:schemeClr val="bg1"/>
                </a:solidFill>
              </a:rPr>
              <a:t>2</a:t>
            </a:r>
            <a:r>
              <a:rPr lang="nl-NL" altLang="nl-NL" sz="4800" dirty="0">
                <a:solidFill>
                  <a:schemeClr val="bg1"/>
                </a:solidFill>
              </a:rPr>
              <a:t>S</a:t>
            </a:r>
            <a:r>
              <a:rPr lang="nl-NL" altLang="nl-NL" sz="4000" baseline="60000" dirty="0">
                <a:solidFill>
                  <a:schemeClr val="bg1"/>
                </a:solidFill>
              </a:rPr>
              <a:t>2-</a:t>
            </a:r>
            <a:r>
              <a:rPr lang="nl-NL" altLang="nl-NL" sz="4800" baseline="-25000" dirty="0">
                <a:solidFill>
                  <a:schemeClr val="bg1"/>
                </a:solidFill>
              </a:rPr>
              <a:t>3</a:t>
            </a:r>
            <a:r>
              <a:rPr lang="nl-NL" altLang="nl-NL" sz="4000" dirty="0">
                <a:solidFill>
                  <a:schemeClr val="bg1"/>
                </a:solidFill>
              </a:rPr>
              <a:t>   </a:t>
            </a:r>
            <a:r>
              <a:rPr lang="nl-NL" altLang="nl-NL" sz="2000" dirty="0">
                <a:solidFill>
                  <a:schemeClr val="bg1"/>
                </a:solidFill>
              </a:rPr>
              <a:t>  </a:t>
            </a:r>
            <a:r>
              <a:rPr lang="nl-NL" altLang="nl-NL" sz="4000" dirty="0">
                <a:solidFill>
                  <a:schemeClr val="bg1"/>
                </a:solidFill>
              </a:rPr>
              <a:t>     </a:t>
            </a:r>
            <a:r>
              <a:rPr lang="nl-NL" altLang="nl-NL" sz="4800" dirty="0">
                <a:solidFill>
                  <a:schemeClr val="bg1"/>
                </a:solidFill>
              </a:rPr>
              <a:t>Ca</a:t>
            </a:r>
            <a:r>
              <a:rPr lang="nl-NL" altLang="nl-NL" sz="4000" baseline="60000" dirty="0">
                <a:solidFill>
                  <a:schemeClr val="bg1"/>
                </a:solidFill>
              </a:rPr>
              <a:t>2+</a:t>
            </a:r>
            <a:r>
              <a:rPr lang="nl-NL" altLang="nl-NL" sz="4800" dirty="0">
                <a:solidFill>
                  <a:schemeClr val="bg1"/>
                </a:solidFill>
              </a:rPr>
              <a:t>Br</a:t>
            </a:r>
            <a:r>
              <a:rPr lang="nl-NL" altLang="nl-NL" sz="4000" baseline="60000" dirty="0">
                <a:solidFill>
                  <a:schemeClr val="bg1"/>
                </a:solidFill>
              </a:rPr>
              <a:t>-</a:t>
            </a:r>
            <a:r>
              <a:rPr lang="nl-NL" altLang="nl-NL" sz="4800" baseline="-25000" dirty="0">
                <a:solidFill>
                  <a:schemeClr val="bg1"/>
                </a:solidFill>
              </a:rPr>
              <a:t>2</a:t>
            </a:r>
            <a:endParaRPr lang="nl-NL" altLang="nl-NL" sz="3200" baseline="-25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5400" dirty="0">
                <a:solidFill>
                  <a:schemeClr val="bg1"/>
                </a:solidFill>
              </a:rPr>
              <a:t>positieve metaalionen,  negatieve niet-metaalionen</a:t>
            </a:r>
          </a:p>
          <a:p>
            <a:pPr eaLnBrk="1" hangingPunct="1"/>
            <a:endParaRPr lang="nl-NL" altLang="nl-NL" sz="6000" dirty="0">
              <a:solidFill>
                <a:srgbClr val="FFFF00"/>
              </a:solidFill>
            </a:endParaRPr>
          </a:p>
          <a:p>
            <a:pPr eaLnBrk="1" hangingPunct="1"/>
            <a:endParaRPr lang="nl-NL" altLang="nl-NL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306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rickycadden.com/wp-content/uploads/2010/09/water-1920x1080.jpg">
            <a:extLst>
              <a:ext uri="{FF2B5EF4-FFF2-40B4-BE49-F238E27FC236}">
                <a16:creationId xmlns:a16="http://schemas.microsoft.com/office/drawing/2014/main" id="{0290FBC7-A575-488B-9B0E-B0EA4BCF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69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kstvak 1">
            <a:extLst>
              <a:ext uri="{FF2B5EF4-FFF2-40B4-BE49-F238E27FC236}">
                <a16:creationId xmlns:a16="http://schemas.microsoft.com/office/drawing/2014/main" id="{BEE42A35-16A8-42B8-AB41-EE024DD1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338"/>
            <a:ext cx="93726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Moleculaire stoffen</a:t>
            </a: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rickycadden.com/wp-content/uploads/2010/09/water-1920x1080.jpg">
            <a:extLst>
              <a:ext uri="{FF2B5EF4-FFF2-40B4-BE49-F238E27FC236}">
                <a16:creationId xmlns:a16="http://schemas.microsoft.com/office/drawing/2014/main" id="{91328A40-E3D0-4534-AC61-AAA43BE75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"/>
          <a:stretch/>
        </p:blipFill>
        <p:spPr bwMode="auto">
          <a:xfrm>
            <a:off x="0" y="0"/>
            <a:ext cx="922019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kstvak 1">
            <a:extLst>
              <a:ext uri="{FF2B5EF4-FFF2-40B4-BE49-F238E27FC236}">
                <a16:creationId xmlns:a16="http://schemas.microsoft.com/office/drawing/2014/main" id="{D1A34DD3-3DA6-46F7-A7AC-7BD770BB2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338"/>
            <a:ext cx="93726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Moleculaire stoffen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H</a:t>
            </a:r>
            <a:r>
              <a:rPr lang="nl-NL" altLang="nl-NL" sz="4400" baseline="-25000" dirty="0">
                <a:solidFill>
                  <a:schemeClr val="bg1"/>
                </a:solidFill>
              </a:rPr>
              <a:t>2</a:t>
            </a:r>
            <a:r>
              <a:rPr lang="nl-NL" altLang="nl-NL" sz="6000" dirty="0">
                <a:solidFill>
                  <a:schemeClr val="bg1"/>
                </a:solidFill>
              </a:rPr>
              <a:t>O</a:t>
            </a:r>
            <a:r>
              <a:rPr lang="nl-NL" altLang="nl-NL" sz="3200" dirty="0">
                <a:solidFill>
                  <a:schemeClr val="bg1"/>
                </a:solidFill>
              </a:rPr>
              <a:t> (l)</a:t>
            </a:r>
          </a:p>
        </p:txBody>
      </p:sp>
    </p:spTree>
    <p:extLst>
      <p:ext uri="{BB962C8B-B14F-4D97-AF65-F5344CB8AC3E}">
        <p14:creationId xmlns:p14="http://schemas.microsoft.com/office/powerpoint/2010/main" val="231823467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rickycadden.com/wp-content/uploads/2010/09/water-1920x1080.jpg">
            <a:extLst>
              <a:ext uri="{FF2B5EF4-FFF2-40B4-BE49-F238E27FC236}">
                <a16:creationId xmlns:a16="http://schemas.microsoft.com/office/drawing/2014/main" id="{91328A40-E3D0-4534-AC61-AAA43BE75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"/>
          <a:stretch/>
        </p:blipFill>
        <p:spPr bwMode="auto">
          <a:xfrm>
            <a:off x="0" y="0"/>
            <a:ext cx="922019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kstvak 1">
            <a:extLst>
              <a:ext uri="{FF2B5EF4-FFF2-40B4-BE49-F238E27FC236}">
                <a16:creationId xmlns:a16="http://schemas.microsoft.com/office/drawing/2014/main" id="{D1A34DD3-3DA6-46F7-A7AC-7BD770BB2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338"/>
            <a:ext cx="93726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Moleculaire stoffen</a:t>
            </a: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H</a:t>
            </a:r>
            <a:r>
              <a:rPr lang="nl-NL" altLang="nl-NL" sz="4400" baseline="-25000">
                <a:solidFill>
                  <a:schemeClr val="bg1"/>
                </a:solidFill>
              </a:rPr>
              <a:t>2</a:t>
            </a:r>
            <a:r>
              <a:rPr lang="nl-NL" altLang="nl-NL" sz="6000">
                <a:solidFill>
                  <a:schemeClr val="bg1"/>
                </a:solidFill>
              </a:rPr>
              <a:t>O</a:t>
            </a:r>
            <a:r>
              <a:rPr lang="nl-NL" altLang="nl-NL" sz="3200">
                <a:solidFill>
                  <a:schemeClr val="bg1"/>
                </a:solidFill>
              </a:rPr>
              <a:t> (l)</a:t>
            </a:r>
            <a:r>
              <a:rPr lang="nl-NL" altLang="nl-NL" sz="4400">
                <a:solidFill>
                  <a:schemeClr val="bg1"/>
                </a:solidFill>
              </a:rPr>
              <a:t>      </a:t>
            </a:r>
            <a:r>
              <a:rPr lang="nl-NL" altLang="nl-NL" sz="6000">
                <a:solidFill>
                  <a:schemeClr val="bg1"/>
                </a:solidFill>
              </a:rPr>
              <a:t>C</a:t>
            </a:r>
            <a:r>
              <a:rPr lang="nl-NL" altLang="nl-NL" sz="4400" baseline="-25000">
                <a:solidFill>
                  <a:schemeClr val="bg1"/>
                </a:solidFill>
              </a:rPr>
              <a:t>3</a:t>
            </a:r>
            <a:r>
              <a:rPr lang="nl-NL" altLang="nl-NL" sz="6000">
                <a:solidFill>
                  <a:schemeClr val="bg1"/>
                </a:solidFill>
              </a:rPr>
              <a:t>H</a:t>
            </a:r>
            <a:r>
              <a:rPr lang="nl-NL" altLang="nl-NL" sz="4400" baseline="-25000">
                <a:solidFill>
                  <a:schemeClr val="bg1"/>
                </a:solidFill>
              </a:rPr>
              <a:t>7</a:t>
            </a:r>
            <a:r>
              <a:rPr lang="nl-NL" altLang="nl-NL" sz="6000">
                <a:solidFill>
                  <a:schemeClr val="bg1"/>
                </a:solidFill>
              </a:rPr>
              <a:t>O</a:t>
            </a:r>
            <a:r>
              <a:rPr lang="nl-NL" altLang="nl-NL" sz="4400" baseline="-25000">
                <a:solidFill>
                  <a:schemeClr val="bg1"/>
                </a:solidFill>
              </a:rPr>
              <a:t>2</a:t>
            </a:r>
            <a:r>
              <a:rPr lang="nl-NL" altLang="nl-NL" sz="6000">
                <a:solidFill>
                  <a:schemeClr val="bg1"/>
                </a:solidFill>
              </a:rPr>
              <a:t>S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</a:p>
        </p:txBody>
      </p:sp>
    </p:spTree>
    <p:extLst>
      <p:ext uri="{BB962C8B-B14F-4D97-AF65-F5344CB8AC3E}">
        <p14:creationId xmlns:p14="http://schemas.microsoft.com/office/powerpoint/2010/main" val="279241665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rickycadden.com/wp-content/uploads/2010/09/water-1920x1080.jpg">
            <a:extLst>
              <a:ext uri="{FF2B5EF4-FFF2-40B4-BE49-F238E27FC236}">
                <a16:creationId xmlns:a16="http://schemas.microsoft.com/office/drawing/2014/main" id="{91328A40-E3D0-4534-AC61-AAA43BE75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"/>
          <a:stretch/>
        </p:blipFill>
        <p:spPr bwMode="auto">
          <a:xfrm>
            <a:off x="0" y="0"/>
            <a:ext cx="922019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kstvak 1">
            <a:extLst>
              <a:ext uri="{FF2B5EF4-FFF2-40B4-BE49-F238E27FC236}">
                <a16:creationId xmlns:a16="http://schemas.microsoft.com/office/drawing/2014/main" id="{D1A34DD3-3DA6-46F7-A7AC-7BD770BB2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338"/>
            <a:ext cx="93726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Moleculaire stoffen</a:t>
            </a: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H</a:t>
            </a:r>
            <a:r>
              <a:rPr lang="nl-NL" altLang="nl-NL" sz="4400" baseline="-25000">
                <a:solidFill>
                  <a:schemeClr val="bg1"/>
                </a:solidFill>
              </a:rPr>
              <a:t>2</a:t>
            </a:r>
            <a:r>
              <a:rPr lang="nl-NL" altLang="nl-NL" sz="6000">
                <a:solidFill>
                  <a:schemeClr val="bg1"/>
                </a:solidFill>
              </a:rPr>
              <a:t>O</a:t>
            </a:r>
            <a:r>
              <a:rPr lang="nl-NL" altLang="nl-NL" sz="3200">
                <a:solidFill>
                  <a:schemeClr val="bg1"/>
                </a:solidFill>
              </a:rPr>
              <a:t> (l)</a:t>
            </a:r>
            <a:r>
              <a:rPr lang="nl-NL" altLang="nl-NL" sz="4400">
                <a:solidFill>
                  <a:schemeClr val="bg1"/>
                </a:solidFill>
              </a:rPr>
              <a:t>      </a:t>
            </a:r>
            <a:r>
              <a:rPr lang="nl-NL" altLang="nl-NL" sz="6000">
                <a:solidFill>
                  <a:schemeClr val="bg1"/>
                </a:solidFill>
              </a:rPr>
              <a:t>C</a:t>
            </a:r>
            <a:r>
              <a:rPr lang="nl-NL" altLang="nl-NL" sz="4400" baseline="-25000">
                <a:solidFill>
                  <a:schemeClr val="bg1"/>
                </a:solidFill>
              </a:rPr>
              <a:t>3</a:t>
            </a:r>
            <a:r>
              <a:rPr lang="nl-NL" altLang="nl-NL" sz="6000">
                <a:solidFill>
                  <a:schemeClr val="bg1"/>
                </a:solidFill>
              </a:rPr>
              <a:t>H</a:t>
            </a:r>
            <a:r>
              <a:rPr lang="nl-NL" altLang="nl-NL" sz="4400" baseline="-25000">
                <a:solidFill>
                  <a:schemeClr val="bg1"/>
                </a:solidFill>
              </a:rPr>
              <a:t>7</a:t>
            </a:r>
            <a:r>
              <a:rPr lang="nl-NL" altLang="nl-NL" sz="6000">
                <a:solidFill>
                  <a:schemeClr val="bg1"/>
                </a:solidFill>
              </a:rPr>
              <a:t>O</a:t>
            </a:r>
            <a:r>
              <a:rPr lang="nl-NL" altLang="nl-NL" sz="4400" baseline="-25000">
                <a:solidFill>
                  <a:schemeClr val="bg1"/>
                </a:solidFill>
              </a:rPr>
              <a:t>2</a:t>
            </a:r>
            <a:r>
              <a:rPr lang="nl-NL" altLang="nl-NL" sz="6000">
                <a:solidFill>
                  <a:schemeClr val="bg1"/>
                </a:solidFill>
              </a:rPr>
              <a:t>S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  <a:r>
              <a:rPr lang="nl-NL" altLang="nl-NL" sz="4400">
                <a:solidFill>
                  <a:schemeClr val="bg1"/>
                </a:solidFill>
              </a:rPr>
              <a:t>      </a:t>
            </a:r>
            <a:r>
              <a:rPr lang="nl-NL" altLang="nl-NL" sz="6000">
                <a:solidFill>
                  <a:schemeClr val="bg1"/>
                </a:solidFill>
              </a:rPr>
              <a:t>N</a:t>
            </a:r>
            <a:r>
              <a:rPr lang="nl-NL" altLang="nl-NL" sz="4400" baseline="-25000">
                <a:solidFill>
                  <a:schemeClr val="bg1"/>
                </a:solidFill>
              </a:rPr>
              <a:t>2</a:t>
            </a:r>
            <a:r>
              <a:rPr lang="nl-NL" altLang="nl-NL" sz="3200" baseline="-25000">
                <a:solidFill>
                  <a:schemeClr val="bg1"/>
                </a:solidFill>
              </a:rPr>
              <a:t> </a:t>
            </a:r>
            <a:r>
              <a:rPr lang="nl-NL" altLang="nl-NL" sz="3200">
                <a:solidFill>
                  <a:schemeClr val="bg1"/>
                </a:solidFill>
              </a:rPr>
              <a:t>(g)</a:t>
            </a:r>
          </a:p>
        </p:txBody>
      </p:sp>
    </p:spTree>
    <p:extLst>
      <p:ext uri="{BB962C8B-B14F-4D97-AF65-F5344CB8AC3E}">
        <p14:creationId xmlns:p14="http://schemas.microsoft.com/office/powerpoint/2010/main" val="7428530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rickycadden.com/wp-content/uploads/2010/09/water-1920x1080.jpg">
            <a:extLst>
              <a:ext uri="{FF2B5EF4-FFF2-40B4-BE49-F238E27FC236}">
                <a16:creationId xmlns:a16="http://schemas.microsoft.com/office/drawing/2014/main" id="{91328A40-E3D0-4534-AC61-AAA43BE75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"/>
          <a:stretch/>
        </p:blipFill>
        <p:spPr bwMode="auto">
          <a:xfrm>
            <a:off x="0" y="0"/>
            <a:ext cx="922019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kstvak 1">
            <a:extLst>
              <a:ext uri="{FF2B5EF4-FFF2-40B4-BE49-F238E27FC236}">
                <a16:creationId xmlns:a16="http://schemas.microsoft.com/office/drawing/2014/main" id="{D1A34DD3-3DA6-46F7-A7AC-7BD770BB2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338"/>
            <a:ext cx="93726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Moleculaire stoffen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H</a:t>
            </a:r>
            <a:r>
              <a:rPr lang="nl-NL" altLang="nl-NL" sz="4400" baseline="-25000" dirty="0">
                <a:solidFill>
                  <a:schemeClr val="bg1"/>
                </a:solidFill>
              </a:rPr>
              <a:t>2</a:t>
            </a:r>
            <a:r>
              <a:rPr lang="nl-NL" altLang="nl-NL" sz="6000" dirty="0">
                <a:solidFill>
                  <a:schemeClr val="bg1"/>
                </a:solidFill>
              </a:rPr>
              <a:t>O</a:t>
            </a:r>
            <a:r>
              <a:rPr lang="nl-NL" altLang="nl-NL" sz="3200" dirty="0">
                <a:solidFill>
                  <a:schemeClr val="bg1"/>
                </a:solidFill>
              </a:rPr>
              <a:t> (l)</a:t>
            </a:r>
            <a:r>
              <a:rPr lang="nl-NL" altLang="nl-NL" sz="4400" dirty="0">
                <a:solidFill>
                  <a:schemeClr val="bg1"/>
                </a:solidFill>
              </a:rPr>
              <a:t>      </a:t>
            </a:r>
            <a:r>
              <a:rPr lang="nl-NL" altLang="nl-NL" sz="6000" dirty="0">
                <a:solidFill>
                  <a:schemeClr val="bg1"/>
                </a:solidFill>
              </a:rPr>
              <a:t>C</a:t>
            </a:r>
            <a:r>
              <a:rPr lang="nl-NL" altLang="nl-NL" sz="4400" baseline="-25000" dirty="0">
                <a:solidFill>
                  <a:schemeClr val="bg1"/>
                </a:solidFill>
              </a:rPr>
              <a:t>3</a:t>
            </a:r>
            <a:r>
              <a:rPr lang="nl-NL" altLang="nl-NL" sz="6000" dirty="0">
                <a:solidFill>
                  <a:schemeClr val="bg1"/>
                </a:solidFill>
              </a:rPr>
              <a:t>H</a:t>
            </a:r>
            <a:r>
              <a:rPr lang="nl-NL" altLang="nl-NL" sz="4400" baseline="-25000" dirty="0">
                <a:solidFill>
                  <a:schemeClr val="bg1"/>
                </a:solidFill>
              </a:rPr>
              <a:t>7</a:t>
            </a:r>
            <a:r>
              <a:rPr lang="nl-NL" altLang="nl-NL" sz="6000" dirty="0">
                <a:solidFill>
                  <a:schemeClr val="bg1"/>
                </a:solidFill>
              </a:rPr>
              <a:t>O</a:t>
            </a:r>
            <a:r>
              <a:rPr lang="nl-NL" altLang="nl-NL" sz="4400" baseline="-25000" dirty="0">
                <a:solidFill>
                  <a:schemeClr val="bg1"/>
                </a:solidFill>
              </a:rPr>
              <a:t>2</a:t>
            </a:r>
            <a:r>
              <a:rPr lang="nl-NL" altLang="nl-NL" sz="6000" dirty="0">
                <a:solidFill>
                  <a:schemeClr val="bg1"/>
                </a:solidFill>
              </a:rPr>
              <a:t>S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    </a:t>
            </a:r>
            <a:r>
              <a:rPr lang="nl-NL" altLang="nl-NL" sz="6000" dirty="0">
                <a:solidFill>
                  <a:schemeClr val="bg1"/>
                </a:solidFill>
              </a:rPr>
              <a:t>N</a:t>
            </a:r>
            <a:r>
              <a:rPr lang="nl-NL" altLang="nl-NL" sz="4400" baseline="-25000" dirty="0">
                <a:solidFill>
                  <a:schemeClr val="bg1"/>
                </a:solidFill>
              </a:rPr>
              <a:t>2</a:t>
            </a:r>
            <a:r>
              <a:rPr lang="nl-NL" altLang="nl-NL" sz="3200" baseline="-25000" dirty="0">
                <a:solidFill>
                  <a:schemeClr val="bg1"/>
                </a:solidFill>
              </a:rPr>
              <a:t> </a:t>
            </a:r>
            <a:r>
              <a:rPr lang="nl-NL" altLang="nl-NL" sz="3200" dirty="0">
                <a:solidFill>
                  <a:schemeClr val="bg1"/>
                </a:solidFill>
              </a:rPr>
              <a:t>(g)</a:t>
            </a:r>
          </a:p>
        </p:txBody>
      </p:sp>
      <p:sp>
        <p:nvSpPr>
          <p:cNvPr id="17412" name="Tekstvak 3">
            <a:extLst>
              <a:ext uri="{FF2B5EF4-FFF2-40B4-BE49-F238E27FC236}">
                <a16:creationId xmlns:a16="http://schemas.microsoft.com/office/drawing/2014/main" id="{674E3EBF-38A6-4448-9D68-97330C232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07" y="4514356"/>
            <a:ext cx="8796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4800" dirty="0">
                <a:solidFill>
                  <a:schemeClr val="bg1"/>
                </a:solidFill>
              </a:rPr>
              <a:t>niet-metaalatomen</a:t>
            </a:r>
          </a:p>
        </p:txBody>
      </p:sp>
    </p:spTree>
    <p:extLst>
      <p:ext uri="{BB962C8B-B14F-4D97-AF65-F5344CB8AC3E}">
        <p14:creationId xmlns:p14="http://schemas.microsoft.com/office/powerpoint/2010/main" val="372960617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2150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2985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kstvak 1">
            <a:extLst>
              <a:ext uri="{FF2B5EF4-FFF2-40B4-BE49-F238E27FC236}">
                <a16:creationId xmlns:a16="http://schemas.microsoft.com/office/drawing/2014/main" id="{10AFD64C-D84A-4208-94FD-BD067507A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558800"/>
            <a:ext cx="8305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3600">
                <a:latin typeface="+mn-lt"/>
              </a:rPr>
              <a:t> </a:t>
            </a:r>
            <a:r>
              <a:rPr lang="nl-NL" altLang="nl-NL" sz="800">
                <a:latin typeface="+mn-lt"/>
              </a:rPr>
              <a:t>   </a:t>
            </a:r>
            <a:r>
              <a:rPr lang="nl-NL" altLang="nl-NL" sz="3600">
                <a:latin typeface="+mn-lt"/>
              </a:rPr>
              <a:t>Indeling van stoffen:</a:t>
            </a:r>
          </a:p>
          <a:p>
            <a:pPr eaLnBrk="1" hangingPunct="1"/>
            <a:endParaRPr lang="nl-NL" altLang="nl-NL" sz="3600">
              <a:latin typeface="+mn-lt"/>
            </a:endParaRPr>
          </a:p>
          <a:p>
            <a:pPr eaLnBrk="1" hangingPunct="1"/>
            <a:r>
              <a:rPr lang="nl-NL" altLang="nl-NL" sz="3600">
                <a:latin typeface="+mn-lt"/>
              </a:rPr>
              <a:t>	- Metalen</a:t>
            </a:r>
          </a:p>
          <a:p>
            <a:pPr eaLnBrk="1" hangingPunct="1"/>
            <a:r>
              <a:rPr lang="nl-NL" altLang="nl-NL" sz="3600">
                <a:latin typeface="+mn-lt"/>
              </a:rPr>
              <a:t>	- Zouten</a:t>
            </a:r>
          </a:p>
          <a:p>
            <a:pPr eaLnBrk="1" hangingPunct="1"/>
            <a:r>
              <a:rPr lang="nl-NL" altLang="nl-NL" sz="3600">
                <a:latin typeface="+mn-lt"/>
              </a:rPr>
              <a:t>	- Moleculaire stoffen</a:t>
            </a:r>
          </a:p>
          <a:p>
            <a:pPr eaLnBrk="1" hangingPunct="1"/>
            <a:endParaRPr lang="nl-NL" altLang="nl-NL" sz="3600">
              <a:latin typeface="+mn-lt"/>
            </a:endParaRPr>
          </a:p>
          <a:p>
            <a:pPr eaLnBrk="1" hangingPunct="1"/>
            <a:endParaRPr lang="nl-NL" altLang="nl-NL" sz="3600">
              <a:latin typeface="+mn-lt"/>
            </a:endParaRPr>
          </a:p>
          <a:p>
            <a:pPr eaLnBrk="1" hangingPunct="1"/>
            <a:endParaRPr lang="nl-NL" altLang="nl-NL" sz="36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05284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521CEDB-B6C0-448C-8E95-101CF0EE8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78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metaalbinding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75D626-2401-41C4-90EA-2D544E62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088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>
            <a:hlinkClick r:id="" action="ppaction://media"/>
            <a:extLst>
              <a:ext uri="{FF2B5EF4-FFF2-40B4-BE49-F238E27FC236}">
                <a16:creationId xmlns:a16="http://schemas.microsoft.com/office/drawing/2014/main" id="{F0030B4C-4D4F-41A7-93AE-060E560B7A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780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metaalbinding: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De binding tussen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de metaalionen en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de vrij bewegende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elektronen.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04623B52-663D-4D87-AD1B-C0A8FAC07CCB}"/>
              </a:ext>
            </a:extLst>
          </p:cNvPr>
          <p:cNvGrpSpPr/>
          <p:nvPr/>
        </p:nvGrpSpPr>
        <p:grpSpPr>
          <a:xfrm>
            <a:off x="4724400" y="4158623"/>
            <a:ext cx="4724400" cy="2304000"/>
            <a:chOff x="4724400" y="4158623"/>
            <a:chExt cx="4724400" cy="2304000"/>
          </a:xfrm>
        </p:grpSpPr>
        <p:pic>
          <p:nvPicPr>
            <p:cNvPr id="13" name="Picture 2" descr="metaal">
              <a:hlinkClick r:id="rId2" tooltip="1.19 min you tube metaalbinding"/>
              <a:extLst>
                <a:ext uri="{FF2B5EF4-FFF2-40B4-BE49-F238E27FC236}">
                  <a16:creationId xmlns:a16="http://schemas.microsoft.com/office/drawing/2014/main" id="{E22F13C4-C301-4D35-B410-F4378DA4C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54" r="80727" b="5317"/>
            <a:stretch/>
          </p:blipFill>
          <p:spPr bwMode="auto">
            <a:xfrm rot="4648275">
              <a:off x="4941545" y="4633446"/>
              <a:ext cx="826097" cy="12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metaal">
              <a:extLst>
                <a:ext uri="{FF2B5EF4-FFF2-40B4-BE49-F238E27FC236}">
                  <a16:creationId xmlns:a16="http://schemas.microsoft.com/office/drawing/2014/main" id="{8057C577-90E5-4566-8127-3EEE27A18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4510" r="39" b="6231"/>
            <a:stretch/>
          </p:blipFill>
          <p:spPr bwMode="auto">
            <a:xfrm>
              <a:off x="5181600" y="4158623"/>
              <a:ext cx="42672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F2022C-C264-4374-9E0E-520F07645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3068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metaalbinding: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sterk,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A08892F-56BC-4E38-8870-7A7CE19C5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12E45901-7CBA-48FD-8741-940FB2F03F8D}"/>
              </a:ext>
            </a:extLst>
          </p:cNvPr>
          <p:cNvGrpSpPr/>
          <p:nvPr/>
        </p:nvGrpSpPr>
        <p:grpSpPr>
          <a:xfrm>
            <a:off x="4724400" y="4158623"/>
            <a:ext cx="4724400" cy="2304000"/>
            <a:chOff x="4724400" y="4158623"/>
            <a:chExt cx="4724400" cy="2304000"/>
          </a:xfrm>
        </p:grpSpPr>
        <p:pic>
          <p:nvPicPr>
            <p:cNvPr id="14" name="Picture 2" descr="metaal">
              <a:hlinkClick r:id="rId3" tooltip="1.19 min you tube metaalbinding"/>
              <a:extLst>
                <a:ext uri="{FF2B5EF4-FFF2-40B4-BE49-F238E27FC236}">
                  <a16:creationId xmlns:a16="http://schemas.microsoft.com/office/drawing/2014/main" id="{DCD87A82-FC65-4691-A0FF-68641BF9F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54" r="80727" b="5317"/>
            <a:stretch/>
          </p:blipFill>
          <p:spPr bwMode="auto">
            <a:xfrm rot="4648275">
              <a:off x="4941545" y="4633446"/>
              <a:ext cx="826097" cy="12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metaal">
              <a:extLst>
                <a:ext uri="{FF2B5EF4-FFF2-40B4-BE49-F238E27FC236}">
                  <a16:creationId xmlns:a16="http://schemas.microsoft.com/office/drawing/2014/main" id="{D3CFCC39-E3B4-4420-9641-C4B235177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4510" r="39" b="6231"/>
            <a:stretch/>
          </p:blipFill>
          <p:spPr bwMode="auto">
            <a:xfrm>
              <a:off x="5181600" y="4158623"/>
              <a:ext cx="42672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316810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metaalbinding: sterk,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 dus hoog smeltpunt 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nl-NL" altLang="nl-NL" sz="3600" dirty="0">
                <a:latin typeface="Calibri" panose="020F0502020204030204" pitchFamily="34" charset="0"/>
              </a:rPr>
              <a:t>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stroomgeleiding</a:t>
            </a: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8B375D-557C-4154-A31A-E77506B0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FBBBBCB7-8437-4154-9C5B-9F333A5FCBC9}"/>
              </a:ext>
            </a:extLst>
          </p:cNvPr>
          <p:cNvGrpSpPr/>
          <p:nvPr/>
        </p:nvGrpSpPr>
        <p:grpSpPr>
          <a:xfrm>
            <a:off x="4724400" y="4158623"/>
            <a:ext cx="4724400" cy="2304000"/>
            <a:chOff x="4724400" y="4158623"/>
            <a:chExt cx="4724400" cy="2304000"/>
          </a:xfrm>
        </p:grpSpPr>
        <p:pic>
          <p:nvPicPr>
            <p:cNvPr id="14" name="Picture 2" descr="metaal">
              <a:hlinkClick r:id="rId3" tooltip="1.19 min you tube metaalbinding"/>
              <a:extLst>
                <a:ext uri="{FF2B5EF4-FFF2-40B4-BE49-F238E27FC236}">
                  <a16:creationId xmlns:a16="http://schemas.microsoft.com/office/drawing/2014/main" id="{355356F6-DD88-4E1E-8F58-BD2905EFDC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54" r="80727" b="5317"/>
            <a:stretch/>
          </p:blipFill>
          <p:spPr bwMode="auto">
            <a:xfrm rot="4648275">
              <a:off x="4941545" y="4633446"/>
              <a:ext cx="826097" cy="12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metaal">
              <a:extLst>
                <a:ext uri="{FF2B5EF4-FFF2-40B4-BE49-F238E27FC236}">
                  <a16:creationId xmlns:a16="http://schemas.microsoft.com/office/drawing/2014/main" id="{48305774-B064-4731-84AC-65989EC0E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4510" r="39" b="6231"/>
            <a:stretch/>
          </p:blipFill>
          <p:spPr bwMode="auto">
            <a:xfrm>
              <a:off x="5181600" y="4158623"/>
              <a:ext cx="42672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6441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-911643" y="-124003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15445" y="2866044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09793" y="0"/>
            <a:ext cx="404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Metaal: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koperdraad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31464"/>
          <a:stretch/>
        </p:blipFill>
        <p:spPr>
          <a:xfrm rot="10800000">
            <a:off x="5134101" y="4385844"/>
            <a:ext cx="4093790" cy="26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hthoek 103">
            <a:extLst>
              <a:ext uri="{FF2B5EF4-FFF2-40B4-BE49-F238E27FC236}">
                <a16:creationId xmlns:a16="http://schemas.microsoft.com/office/drawing/2014/main" id="{F4085F41-4458-4EA0-BCB9-AF6A3D280851}"/>
              </a:ext>
            </a:extLst>
          </p:cNvPr>
          <p:cNvSpPr/>
          <p:nvPr/>
        </p:nvSpPr>
        <p:spPr>
          <a:xfrm rot="5400000">
            <a:off x="8117198" y="1614384"/>
            <a:ext cx="2163902" cy="329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/>
          <p:cNvGrpSpPr/>
          <p:nvPr/>
        </p:nvGrpSpPr>
        <p:grpSpPr>
          <a:xfrm>
            <a:off x="128351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76" name="Afbeelding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77" name="Groep 76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78" name="Rechthoek 77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78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Ovaal 84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Ovaal 88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Ovaal 89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57" name="Ovaal 56"/>
          <p:cNvSpPr/>
          <p:nvPr/>
        </p:nvSpPr>
        <p:spPr>
          <a:xfrm>
            <a:off x="1524083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8" name="Ovaal 57"/>
          <p:cNvSpPr/>
          <p:nvPr/>
        </p:nvSpPr>
        <p:spPr>
          <a:xfrm>
            <a:off x="1912523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9" name="Ovaal 58"/>
          <p:cNvSpPr/>
          <p:nvPr/>
        </p:nvSpPr>
        <p:spPr>
          <a:xfrm>
            <a:off x="2902588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0" name="Ovaal 59"/>
          <p:cNvSpPr/>
          <p:nvPr/>
        </p:nvSpPr>
        <p:spPr>
          <a:xfrm>
            <a:off x="3174455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1" name="Ovaal 60"/>
          <p:cNvSpPr/>
          <p:nvPr/>
        </p:nvSpPr>
        <p:spPr>
          <a:xfrm>
            <a:off x="1429535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2" name="Ovaal 61"/>
          <p:cNvSpPr/>
          <p:nvPr/>
        </p:nvSpPr>
        <p:spPr>
          <a:xfrm>
            <a:off x="2155446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72" name="Ovaal 71"/>
          <p:cNvSpPr/>
          <p:nvPr/>
        </p:nvSpPr>
        <p:spPr>
          <a:xfrm>
            <a:off x="2356781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5" name="Ovaal 104"/>
          <p:cNvSpPr/>
          <p:nvPr/>
        </p:nvSpPr>
        <p:spPr>
          <a:xfrm>
            <a:off x="3349291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8" name="Ovaal 107"/>
          <p:cNvSpPr/>
          <p:nvPr/>
        </p:nvSpPr>
        <p:spPr>
          <a:xfrm>
            <a:off x="4129475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9" name="Ovaal 108"/>
          <p:cNvSpPr/>
          <p:nvPr/>
        </p:nvSpPr>
        <p:spPr>
          <a:xfrm>
            <a:off x="4793360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3" name="Ovaal 112"/>
          <p:cNvSpPr/>
          <p:nvPr/>
        </p:nvSpPr>
        <p:spPr>
          <a:xfrm>
            <a:off x="2253048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4" name="Ovaal 113"/>
          <p:cNvSpPr/>
          <p:nvPr/>
        </p:nvSpPr>
        <p:spPr>
          <a:xfrm>
            <a:off x="3834543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5" name="Ovaal 114"/>
          <p:cNvSpPr/>
          <p:nvPr/>
        </p:nvSpPr>
        <p:spPr>
          <a:xfrm>
            <a:off x="4175434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6" name="Ovaal 115"/>
          <p:cNvSpPr/>
          <p:nvPr/>
        </p:nvSpPr>
        <p:spPr>
          <a:xfrm>
            <a:off x="4931082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0" name="Ovaal 119"/>
          <p:cNvSpPr/>
          <p:nvPr/>
        </p:nvSpPr>
        <p:spPr>
          <a:xfrm>
            <a:off x="4901342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grpSp>
        <p:nvGrpSpPr>
          <p:cNvPr id="33" name="Groep 32"/>
          <p:cNvGrpSpPr/>
          <p:nvPr/>
        </p:nvGrpSpPr>
        <p:grpSpPr>
          <a:xfrm>
            <a:off x="506385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34" name="Afbeelding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35" name="Groep 34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36" name="Rechthoek 35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Ovaal 38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" name="Ovaal 39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1" name="Ovaal 40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2" name="Ovaal 41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3" name="Ovaal 42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Ovaal 43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Ovaal 44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6" name="Ovaal 45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Ovaal 46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8" name="Ovaal 47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9" name="Ovaal 48"/>
          <p:cNvSpPr/>
          <p:nvPr/>
        </p:nvSpPr>
        <p:spPr>
          <a:xfrm>
            <a:off x="5283414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0" name="Ovaal 49"/>
          <p:cNvSpPr/>
          <p:nvPr/>
        </p:nvSpPr>
        <p:spPr>
          <a:xfrm>
            <a:off x="5671854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1" name="Ovaal 50"/>
          <p:cNvSpPr/>
          <p:nvPr/>
        </p:nvSpPr>
        <p:spPr>
          <a:xfrm>
            <a:off x="6661919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2" name="Ovaal 51"/>
          <p:cNvSpPr/>
          <p:nvPr/>
        </p:nvSpPr>
        <p:spPr>
          <a:xfrm>
            <a:off x="6933786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3" name="Ovaal 52"/>
          <p:cNvSpPr/>
          <p:nvPr/>
        </p:nvSpPr>
        <p:spPr>
          <a:xfrm>
            <a:off x="5188866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4" name="Ovaal 53"/>
          <p:cNvSpPr/>
          <p:nvPr/>
        </p:nvSpPr>
        <p:spPr>
          <a:xfrm>
            <a:off x="5914777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5" name="Ovaal 54"/>
          <p:cNvSpPr/>
          <p:nvPr/>
        </p:nvSpPr>
        <p:spPr>
          <a:xfrm>
            <a:off x="6116112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6" name="Ovaal 55"/>
          <p:cNvSpPr/>
          <p:nvPr/>
        </p:nvSpPr>
        <p:spPr>
          <a:xfrm>
            <a:off x="7108622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3" name="Ovaal 62"/>
          <p:cNvSpPr/>
          <p:nvPr/>
        </p:nvSpPr>
        <p:spPr>
          <a:xfrm>
            <a:off x="7888806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4" name="Ovaal 63"/>
          <p:cNvSpPr/>
          <p:nvPr/>
        </p:nvSpPr>
        <p:spPr>
          <a:xfrm>
            <a:off x="8552691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5" name="Ovaal 64"/>
          <p:cNvSpPr/>
          <p:nvPr/>
        </p:nvSpPr>
        <p:spPr>
          <a:xfrm>
            <a:off x="6012379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6" name="Ovaal 65"/>
          <p:cNvSpPr/>
          <p:nvPr/>
        </p:nvSpPr>
        <p:spPr>
          <a:xfrm>
            <a:off x="7593874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7" name="Ovaal 66"/>
          <p:cNvSpPr/>
          <p:nvPr/>
        </p:nvSpPr>
        <p:spPr>
          <a:xfrm>
            <a:off x="7934765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8" name="Ovaal 67"/>
          <p:cNvSpPr/>
          <p:nvPr/>
        </p:nvSpPr>
        <p:spPr>
          <a:xfrm>
            <a:off x="8755221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9" name="Ovaal 68"/>
          <p:cNvSpPr/>
          <p:nvPr/>
        </p:nvSpPr>
        <p:spPr>
          <a:xfrm>
            <a:off x="8660673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grpSp>
        <p:nvGrpSpPr>
          <p:cNvPr id="211" name="Groep 210"/>
          <p:cNvGrpSpPr/>
          <p:nvPr/>
        </p:nvGrpSpPr>
        <p:grpSpPr>
          <a:xfrm>
            <a:off x="-2459409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212" name="Afbeelding 2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213" name="Groep 212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214" name="Rechthoek 213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5" name="Rechthoek 214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6" name="Ovaal 215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7" name="Ovaal 216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8" name="Ovaal 217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9" name="Ovaal 218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0" name="Ovaal 219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1" name="Ovaal 220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2" name="Ovaal 221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3" name="Ovaal 222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4" name="Ovaal 223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5" name="Ovaal 224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6" name="Ovaal 225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27" name="Ovaal 226"/>
          <p:cNvSpPr/>
          <p:nvPr/>
        </p:nvSpPr>
        <p:spPr>
          <a:xfrm>
            <a:off x="-2218840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28" name="Ovaal 227"/>
          <p:cNvSpPr/>
          <p:nvPr/>
        </p:nvSpPr>
        <p:spPr>
          <a:xfrm>
            <a:off x="-1830400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29" name="Ovaal 228"/>
          <p:cNvSpPr/>
          <p:nvPr/>
        </p:nvSpPr>
        <p:spPr>
          <a:xfrm>
            <a:off x="-840335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0" name="Ovaal 229"/>
          <p:cNvSpPr/>
          <p:nvPr/>
        </p:nvSpPr>
        <p:spPr>
          <a:xfrm>
            <a:off x="-568468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1" name="Ovaal 230"/>
          <p:cNvSpPr/>
          <p:nvPr/>
        </p:nvSpPr>
        <p:spPr>
          <a:xfrm>
            <a:off x="-2313388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2" name="Ovaal 231"/>
          <p:cNvSpPr/>
          <p:nvPr/>
        </p:nvSpPr>
        <p:spPr>
          <a:xfrm>
            <a:off x="-1587477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3" name="Ovaal 232"/>
          <p:cNvSpPr/>
          <p:nvPr/>
        </p:nvSpPr>
        <p:spPr>
          <a:xfrm>
            <a:off x="-1386142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4" name="Ovaal 233"/>
          <p:cNvSpPr/>
          <p:nvPr/>
        </p:nvSpPr>
        <p:spPr>
          <a:xfrm>
            <a:off x="-393632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5" name="Ovaal 234"/>
          <p:cNvSpPr/>
          <p:nvPr/>
        </p:nvSpPr>
        <p:spPr>
          <a:xfrm>
            <a:off x="386552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6" name="Ovaal 235"/>
          <p:cNvSpPr/>
          <p:nvPr/>
        </p:nvSpPr>
        <p:spPr>
          <a:xfrm>
            <a:off x="1050437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7" name="Ovaal 236"/>
          <p:cNvSpPr/>
          <p:nvPr/>
        </p:nvSpPr>
        <p:spPr>
          <a:xfrm>
            <a:off x="-1489875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8" name="Ovaal 237"/>
          <p:cNvSpPr/>
          <p:nvPr/>
        </p:nvSpPr>
        <p:spPr>
          <a:xfrm>
            <a:off x="91620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39" name="Ovaal 238"/>
          <p:cNvSpPr/>
          <p:nvPr/>
        </p:nvSpPr>
        <p:spPr>
          <a:xfrm>
            <a:off x="432511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40" name="Ovaal 239"/>
          <p:cNvSpPr/>
          <p:nvPr/>
        </p:nvSpPr>
        <p:spPr>
          <a:xfrm>
            <a:off x="1252967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41" name="Ovaal 240"/>
          <p:cNvSpPr/>
          <p:nvPr/>
        </p:nvSpPr>
        <p:spPr>
          <a:xfrm>
            <a:off x="1158419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42" name="Ovaal 241"/>
          <p:cNvSpPr/>
          <p:nvPr/>
        </p:nvSpPr>
        <p:spPr>
          <a:xfrm>
            <a:off x="1540491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43" name="Ovaal 242"/>
          <p:cNvSpPr/>
          <p:nvPr/>
        </p:nvSpPr>
        <p:spPr>
          <a:xfrm>
            <a:off x="1445943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244" name="Rechthoek 243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5" name="Rechthoek 244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911642" y="-123798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1470" r="9223" b="20771"/>
          <a:stretch/>
        </p:blipFill>
        <p:spPr>
          <a:xfrm>
            <a:off x="4609240" y="3333229"/>
            <a:ext cx="4289989" cy="340122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-124892" y="2866285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6" name="Afbeelding 10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31464"/>
          <a:stretch/>
        </p:blipFill>
        <p:spPr>
          <a:xfrm rot="10800000">
            <a:off x="5134101" y="4385844"/>
            <a:ext cx="4093790" cy="2610575"/>
          </a:xfrm>
          <a:prstGeom prst="rect">
            <a:avLst/>
          </a:prstGeom>
        </p:spPr>
      </p:pic>
      <p:sp>
        <p:nvSpPr>
          <p:cNvPr id="107" name="Tekstvak 106"/>
          <p:cNvSpPr txBox="1"/>
          <p:nvPr/>
        </p:nvSpPr>
        <p:spPr>
          <a:xfrm>
            <a:off x="109793" y="0"/>
            <a:ext cx="404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/>
              <a:t>metaalrooster</a:t>
            </a:r>
            <a:endParaRPr lang="nl-NL" sz="3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0" name="Tekstvak 109">
            <a:extLst>
              <a:ext uri="{FF2B5EF4-FFF2-40B4-BE49-F238E27FC236}">
                <a16:creationId xmlns:a16="http://schemas.microsoft.com/office/drawing/2014/main" id="{A4FDE48C-EA01-433D-A0D2-8E4E07717307}"/>
              </a:ext>
            </a:extLst>
          </p:cNvPr>
          <p:cNvSpPr txBox="1"/>
          <p:nvPr/>
        </p:nvSpPr>
        <p:spPr>
          <a:xfrm>
            <a:off x="2203107" y="3009159"/>
            <a:ext cx="404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"/>
              <a:t>   </a:t>
            </a:r>
            <a:r>
              <a:rPr lang="nl-NL" sz="3200">
                <a:solidFill>
                  <a:srgbClr val="FF0000"/>
                </a:solidFill>
              </a:rPr>
              <a:t>metaalbinding</a:t>
            </a:r>
          </a:p>
        </p:txBody>
      </p:sp>
    </p:spTree>
    <p:extLst>
      <p:ext uri="{BB962C8B-B14F-4D97-AF65-F5344CB8AC3E}">
        <p14:creationId xmlns:p14="http://schemas.microsoft.com/office/powerpoint/2010/main" val="4522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0.00255 -0.00538 0.00463 -0.00747 0.00741 C -0.00903 0.00949 -0.00955 0.01273 -0.01128 0.01482 C -0.01215 0.01621 -0.01319 0.01713 -0.01406 0.01852 C -0.01528 0.02107 -0.01615 0.02385 -0.01771 0.02593 L -0.02135 0.03102 C -0.02361 0.03982 -0.02049 0.02917 -0.02517 0.03843 C -0.02986 0.04792 -0.02205 0.03681 -0.02795 0.04445 C -0.02847 0.0463 -0.02899 0.04792 -0.02969 0.04954 C -0.0309 0.05209 -0.03351 0.05695 -0.03351 0.05695 C -0.03472 0.05648 -0.03594 0.05648 -0.03715 0.05579 C -0.03785 0.0551 -0.03819 0.05347 -0.03906 0.05324 C -0.04132 0.05232 -0.04392 0.05232 -0.04635 0.05209 L -0.05469 0.04815 C -0.05573 0.04792 -0.05677 0.04769 -0.05747 0.04699 L -0.06024 0.04445 C -0.06094 0.04329 -0.06146 0.0419 -0.06215 0.04074 C -0.06319 0.03912 -0.06493 0.03773 -0.0658 0.03588 C -0.06823 0.03102 -0.06684 0.0331 -0.07049 0.02963 C -0.07483 0.02107 -0.0691 0.03148 -0.07604 0.02222 C -0.07674 0.0213 -0.07708 0.01968 -0.07795 0.01852 C -0.07865 0.0176 -0.07986 0.01713 -0.08073 0.01621 C -0.08229 0.01412 -0.08368 0.01204 -0.08524 0.00996 C -0.08628 0.0088 -0.08681 0.00695 -0.08802 0.00625 C -0.09045 0.00463 -0.09323 0.00324 -0.09549 0.00139 C -0.09913 -0.00185 -0.09722 -0.00069 -0.10104 -0.00231 C -0.10833 0.01227 -0.10139 -0.00324 -0.10382 0.03959 C -0.10382 0.04074 -0.10521 0.05116 -0.10747 0.05324 C -0.10851 0.05417 -0.1099 0.05417 -0.11128 0.0544 C -0.11389 0.0551 -0.11684 0.05533 -0.11962 0.05579 C -0.12656 0.0588 -0.11788 0.05463 -0.12517 0.05949 C -0.12656 0.06042 -0.12813 0.06111 -0.12969 0.06181 C -0.13576 0.06991 -0.12431 0.05533 -0.13715 0.0669 C -0.14271 0.07176 -0.13681 0.06713 -0.14358 0.0706 C -0.14497 0.07107 -0.14618 0.07199 -0.1474 0.07292 C -0.14861 0.07408 -0.14965 0.07593 -0.15104 0.07662 C -0.15243 0.07755 -0.15417 0.07755 -0.15573 0.07801 C -0.15694 0.07824 -0.15816 0.07871 -0.15938 0.07917 C -0.16024 0.0801 -0.16111 0.08102 -0.16215 0.08172 C -0.16302 0.08218 -0.16406 0.08218 -0.16493 0.08287 C -0.16563 0.08357 -0.16615 0.08449 -0.16684 0.08542 C -0.16649 0.08912 -0.16684 0.09306 -0.1658 0.09653 C -0.16476 0.10047 -0.16146 0.10139 -0.15938 0.10394 C -0.15747 0.10625 -0.15556 0.10857 -0.15382 0.11135 C -0.15278 0.11273 -0.14948 0.1206 -0.14913 0.12107 C -0.14861 0.12222 -0.14792 0.12292 -0.1474 0.12361 C -0.14549 0.13079 -0.14774 0.12408 -0.14358 0.13102 C -0.14219 0.13334 -0.14115 0.13588 -0.13993 0.13843 C -0.13455 0.14908 -0.14097 0.13565 -0.13715 0.14584 C -0.13663 0.14722 -0.13594 0.14838 -0.13524 0.14954 C -0.13333 0.16019 -0.13576 0.14861 -0.13247 0.15949 C -0.13142 0.16343 -0.1316 0.16713 -0.12882 0.16945 C -0.12795 0.17014 -0.12691 0.17014 -0.12604 0.1706 C -0.12483 0.17037 -0.11944 0.16945 -0.11771 0.16806 C -0.11701 0.1676 -0.11649 0.16644 -0.1158 0.16574 L -0.11302 0.15463 L -0.11128 0.14722 C -0.11007 0.14097 -0.11111 0.14329 -0.10851 0.13982 C -0.10816 0.13843 -0.10799 0.13704 -0.10747 0.13588 C -0.10642 0.13334 -0.10382 0.12847 -0.10382 0.12847 C -0.10208 0.12153 -0.10365 0.1257 -0.0974 0.11736 L -0.09462 0.11366 L -0.09271 0.11135 C -0.09219 0.10996 -0.0901 0.10371 -0.08906 0.10255 C -0.08837 0.10209 -0.08281 0.10023 -0.08247 0.10023 C -0.06927 0.10047 -0.05573 0.09861 -0.04271 0.10139 C -0.0408 0.10185 -0.04201 0.10625 -0.04184 0.1088 C -0.04132 0.11343 -0.04115 0.11783 -0.0408 0.12246 C -0.04063 0.12523 -0.04045 0.12824 -0.03993 0.13102 C -0.03993 0.13102 -0.03767 0.14028 -0.03715 0.14213 L -0.03628 0.14584 L -0.03524 0.14954 C -0.03559 0.15093 -0.03559 0.15232 -0.03628 0.15324 C -0.03698 0.1544 -0.03802 0.1551 -0.03906 0.15579 C -0.04219 0.15787 -0.04861 0.1581 -0.05104 0.15834 C -0.05694 0.1588 -0.06267 0.15903 -0.06858 0.15949 L -0.07969 0.16435 C -0.08073 0.16482 -0.0816 0.16551 -0.08247 0.16574 C -0.10851 0.16829 -0.08125 0.16574 -0.12604 0.16806 C -0.13125 0.16829 -0.13646 0.16898 -0.14184 0.16945 C -0.14358 0.16968 -0.14549 0.17014 -0.1474 0.1706 C -0.14826 0.17084 -0.14913 0.17153 -0.15017 0.17176 C -0.15139 0.17222 -0.1526 0.17269 -0.15382 0.17315 C -0.15538 0.17361 -0.15694 0.17385 -0.15851 0.17431 C -0.16111 0.17523 -0.16233 0.17616 -0.16493 0.17801 C -0.16771 0.17755 -0.17101 0.17917 -0.17326 0.17685 C -0.17517 0.17454 -0.17448 0.17014 -0.17517 0.1669 C -0.17569 0.16435 -0.17587 0.16158 -0.17691 0.15949 C -0.18264 0.14815 -0.17535 0.16204 -0.18073 0.15324 C -0.18142 0.15209 -0.18194 0.15093 -0.18247 0.14954 C -0.18333 0.14329 -0.18368 0.13843 -0.18524 0.13218 C -0.18594 0.12986 -0.18663 0.12732 -0.18715 0.12477 C -0.1875 0.12315 -0.1875 0.12153 -0.18802 0.11991 C -0.18854 0.11898 -0.18941 0.11829 -0.18993 0.11736 C -0.19097 0.11597 -0.19184 0.11412 -0.19271 0.1125 C -0.1934 0.11135 -0.19358 0.10972 -0.19462 0.1088 C -0.19566 0.10787 -0.19705 0.10787 -0.19826 0.10764 C -0.20365 0.10047 -0.19618 0.11065 -0.20191 0.10139 C -0.20642 0.09422 -0.20278 0.1007 -0.20747 0.09514 C -0.20955 0.09283 -0.21128 0.09028 -0.21302 0.08773 C -0.21406 0.08658 -0.21476 0.08496 -0.2158 0.08403 C -0.21771 0.08241 -0.21979 0.08125 -0.22135 0.07917 C -0.22396 0.0757 -0.22309 0.07662 -0.22691 0.07292 C -0.22795 0.07222 -0.22865 0.07107 -0.22969 0.0706 C -0.2316 0.06945 -0.23351 0.06875 -0.23524 0.06806 C -0.23628 0.0676 -0.23715 0.06713 -0.23802 0.0669 C -0.25139 0.06366 -0.24479 0.06482 -0.25747 0.0632 C -0.25903 0.06273 -0.26059 0.06227 -0.26215 0.06181 C -0.26302 0.06158 -0.2658 0.06088 -0.26493 0.06065 C -0.26198 0.05949 -0.25868 0.05996 -0.25573 0.05949 C -0.25417 0.05903 -0.2526 0.05857 -0.25104 0.0581 C -0.24913 0.05764 -0.2474 0.05741 -0.24549 0.05695 C -0.24427 0.05648 -0.24306 0.05579 -0.24184 0.05579 C -0.2375 0.0551 -0.23316 0.05486 -0.22882 0.0544 L -0.21771 0.05324 C -0.2059 0.04931 -0.2191 0.05324 -0.1908 0.0507 C -0.18594 0.05023 -0.18854 0.04931 -0.18438 0.04815 C -0.1816 0.04769 -0.17882 0.04746 -0.17604 0.04699 C -0.17639 0.04167 -0.17674 0.03635 -0.17691 0.03102 C -0.17726 0.02477 -0.17743 0.01852 -0.17795 0.0125 C -0.17813 0.00996 -0.17865 0.00741 -0.17882 0.0051 C -0.18038 -0.01319 -0.17448 -0.01944 -0.18351 -0.02222 C -0.18524 -0.02268 -0.18715 -0.02291 -0.18906 -0.02338 C -0.19931 -0.03032 -0.18628 -0.02199 -0.19635 -0.02708 C -0.19774 -0.02778 -0.19878 -0.02893 -0.20017 -0.02963 C -0.2033 -0.03148 -0.20469 -0.03102 -0.20851 -0.03194 C -0.20972 -0.0324 -0.21094 -0.03287 -0.21215 -0.03333 C -0.21406 -0.03403 -0.21771 -0.03565 -0.21771 -0.03565 C -0.23038 -0.03541 -0.24306 -0.03565 -0.25573 -0.03449 C -0.2566 -0.03449 -0.25712 -0.0331 -0.25747 -0.03194 C -0.26406 -0.01435 -0.25208 -0.04051 -0.26024 -0.02222 C -0.26146 -0.01967 -0.26406 -0.01481 -0.26406 -0.01481 C -0.26615 -0.00625 -0.26337 -0.01528 -0.26684 -0.00856 C -0.26753 -0.00694 -0.26771 -0.00509 -0.26858 -0.0037 C -0.26927 -0.00254 -0.27049 -0.00185 -0.27135 -0.00115 C -0.27465 0.00139 -0.27483 0.00116 -0.27795 0.00255 C -0.27969 0.00486 -0.28021 0.00602 -0.28247 0.00741 C -0.28333 0.0081 -0.28438 0.00834 -0.28524 0.0088 C -0.29045 0.01551 -0.28576 0.00972 -0.2908 0.01482 C -0.29375 0.01783 -0.29531 0.02014 -0.29826 0.02222 C -0.29948 0.02315 -0.30069 0.02408 -0.30191 0.02477 C -0.30278 0.02523 -0.30382 0.02547 -0.30469 0.02593 C -0.30573 0.02662 -0.3066 0.02778 -0.30747 0.02847 C -0.30816 0.02963 -0.30851 0.03125 -0.30938 0.03218 C -0.31076 0.03357 -0.3125 0.03357 -0.31406 0.03472 C -0.31493 0.03542 -0.31597 0.03635 -0.31684 0.03704 C -0.3184 0.03866 -0.31997 0.04028 -0.32135 0.04213 C -0.32344 0.04445 -0.32483 0.04746 -0.32691 0.04954 C -0.3309 0.05301 -0.32882 0.05139 -0.33351 0.0544 C -0.33976 0.06273 -0.33646 0.06065 -0.34184 0.0632 C -0.34392 0.05162 -0.34201 0.06297 -0.34462 0.04074 C -0.34479 0.03889 -0.34497 0.03658 -0.34549 0.03472 C -0.34601 0.03264 -0.34688 0.03056 -0.3474 0.02847 C -0.34861 0.02361 -0.34861 0.01829 -0.35017 0.01366 C -0.35069 0.01204 -0.35139 0.01042 -0.35191 0.0088 C -0.3526 0.00672 -0.35313 0.00463 -0.35382 0.00255 C -0.35417 0 -0.35382 -0.00278 -0.35469 -0.00486 C -0.35521 -0.00602 -0.3566 -0.00648 -0.35747 -0.00602 C -0.35955 -0.00509 -0.3625 0.00232 -0.36302 0.00371 C -0.36736 0.02662 -0.3651 0.0132 -0.36302 0.06551 C -0.36285 0.06968 -0.36181 0.07385 -0.36128 0.07801 C -0.36111 0.07824 -0.36128 0.07871 -0.36128 0.07917 L -0.35104 0.1669 " pathEditMode="relative" ptsTypes="AAAAAAAAAAAAAAAAAAAAAAAAAAAAAAAAAAAAAAAAAAAAAAAAAAAAAAAAAAAAAAAAAA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86 0.00324 0.00243 0.00625 0.00277 0.00995 C 0.00312 0.01435 0.00243 0.01898 0.00191 0.02338 C 0.00138 0.02616 -0.00313 0.03472 -0.00365 0.03588 C -0.00434 0.03704 -0.00452 0.03889 -0.00556 0.03958 C -0.00747 0.04074 -0.00938 0.0419 -0.01112 0.04329 C -0.01389 0.04514 -0.01667 0.04745 -0.01945 0.04931 C -0.02118 0.05046 -0.02327 0.05093 -0.025 0.05185 C -0.02813 0.05347 -0.03108 0.05579 -0.03438 0.05671 C -0.03889 0.05833 -0.03681 0.05741 -0.0408 0.05926 C -0.0448 0.06458 -0.0408 0.05995 -0.05 0.06412 C -0.05678 0.06713 -0.04844 0.06343 -0.0566 0.06667 C -0.05747 0.0669 -0.05834 0.06759 -0.05938 0.06783 C -0.06146 0.06852 -0.06355 0.06875 -0.0658 0.06921 C -0.06702 0.06875 -0.06997 0.06945 -0.06945 0.06783 C -0.06841 0.06412 -0.06511 0.06204 -0.06303 0.05926 L -0.05469 0.04815 L -0.05191 0.04445 L -0.04914 0.04074 C -0.04844 0.0382 -0.04862 0.03519 -0.04723 0.03333 C -0.03993 0.02361 -0.04671 0.0331 -0.03716 0.01736 C -0.03646 0.01644 -0.03577 0.01574 -0.03525 0.01482 C -0.02414 -0.00741 -0.03316 0.00995 -0.02778 -0.00255 C -0.02726 -0.0037 -0.02639 -0.00486 -0.02605 -0.00625 C -0.02171 -0.01759 -0.02726 -0.00717 -0.02032 -0.01852 C -0.02014 -0.02014 -0.01997 -0.02199 -0.01945 -0.02338 C -0.0191 -0.02454 -0.01737 -0.02477 -0.01754 -0.02592 C -0.01806 -0.0287 -0.02431 -0.0294 -0.025 -0.02963 C -0.02657 -0.03032 -0.02813 -0.03125 -0.02969 -0.03217 C -0.03455 -0.03449 -0.03455 -0.03426 -0.03889 -0.03588 C -0.04584 -0.0419 -0.03698 -0.03472 -0.04549 -0.03958 C -0.04636 -0.04005 -0.04723 -0.0412 -0.04827 -0.0419 C -0.04914 -0.04259 -0.05018 -0.04259 -0.05105 -0.04329 C -0.06164 -0.05046 -0.04636 -0.04167 -0.0566 -0.04699 C -0.05955 -0.04861 -0.0658 -0.05185 -0.0658 -0.05185 C -0.06459 -0.05301 -0.06337 -0.0544 -0.06216 -0.05555 C -0.06025 -0.05717 -0.05834 -0.0588 -0.0566 -0.06042 C -0.03855 -0.07778 -0.0507 -0.0669 -0.04271 -0.07407 C -0.04202 -0.07569 -0.04167 -0.07755 -0.0408 -0.07893 C -0.03525 -0.08773 -0.04046 -0.07361 -0.03612 -0.08634 C -0.03542 -0.08842 -0.03507 -0.09051 -0.03438 -0.09259 C -0.03264 -0.09676 -0.02987 -0.10046 -0.02882 -0.10486 C -0.02657 -0.11342 -0.0283 -0.11042 -0.025 -0.11481 C -0.02327 -0.12454 -0.02553 -0.11481 -0.02136 -0.12477 C -0.02084 -0.12569 -0.02101 -0.12731 -0.02032 -0.12847 C -0.01945 -0.13032 -0.01789 -0.13171 -0.01667 -0.13333 L -0.01389 -0.13704 C -0.02309 -0.14514 -0.01355 -0.13773 -0.03889 -0.14074 C -0.04775 -0.14167 -0.0448 -0.14305 -0.05105 -0.14444 C -0.05348 -0.14491 -0.05591 -0.14514 -0.05834 -0.1456 C -0.06424 -0.14514 -0.07014 -0.14583 -0.07605 -0.14444 C -0.07813 -0.14375 -0.0816 -0.13958 -0.0816 -0.13958 C -0.08212 -0.1375 -0.08282 -0.13542 -0.08334 -0.13333 C -0.08386 -0.13171 -0.08403 -0.13009 -0.08438 -0.12847 C -0.0849 -0.12592 -0.08577 -0.12338 -0.08612 -0.12106 C -0.08681 -0.11736 -0.08785 -0.11157 -0.08889 -0.10856 L -0.0908 -0.1037 C -0.09115 -0.10162 -0.09132 -0.09954 -0.09167 -0.09745 C -0.09202 -0.09583 -0.09254 -0.09421 -0.09271 -0.09259 C -0.09428 -0.07662 -0.09098 -0.08241 -0.09636 -0.07523 C -0.09671 -0.07407 -0.09653 -0.07245 -0.09723 -0.07153 C -0.09775 -0.07106 -0.10382 -0.06921 -0.10382 -0.06921 C -0.10816 -0.06805 -0.1125 -0.06759 -0.11667 -0.06667 C -0.11806 -0.06643 -0.11928 -0.06574 -0.12049 -0.06551 C -0.12205 -0.06505 -0.12362 -0.06481 -0.125 -0.06412 C -0.12796 -0.06319 -0.13056 -0.0618 -0.13334 -0.06042 L -0.13612 -0.05926 L -0.13889 -0.0581 L -0.14167 -0.05671 C -0.14723 -0.05717 -0.15296 -0.05648 -0.15851 -0.0581 C -0.15938 -0.05833 -0.15938 -0.06042 -0.15938 -0.0618 C -0.1599 -0.07778 -0.15955 -0.09375 -0.16025 -0.10995 C -0.16042 -0.11412 -0.16146 -0.11805 -0.16216 -0.12222 C -0.16285 -0.12662 -0.1625 -0.12893 -0.16493 -0.13217 C -0.16563 -0.1331 -0.16684 -0.1338 -0.16771 -0.13449 C -0.18646 -0.13171 -0.17813 -0.13241 -0.21129 -0.13449 C -0.21285 -0.13472 -0.21441 -0.13518 -0.2158 -0.13588 C -0.21737 -0.13634 -0.21893 -0.1375 -0.22049 -0.13819 C -0.22136 -0.13866 -0.2224 -0.13889 -0.22327 -0.13958 C -0.22431 -0.14005 -0.225 -0.14143 -0.22605 -0.1419 C -0.22969 -0.14352 -0.23716 -0.1456 -0.23716 -0.1456 C -0.2415 -0.14444 -0.24757 -0.14676 -0.25018 -0.1419 C -0.25348 -0.13542 -0.25053 -0.12639 -0.25105 -0.11852 C -0.25139 -0.11389 -0.25243 -0.10949 -0.25296 -0.10486 C -0.2533 -0.10162 -0.25348 -0.09838 -0.25382 -0.09514 C -0.25469 -0.0868 -0.25434 -0.0912 -0.25573 -0.08518 C -0.25608 -0.08356 -0.25625 -0.08194 -0.2566 -0.08032 C -0.25625 -0.06875 -0.25625 -0.05717 -0.25573 -0.0456 C -0.25556 -0.04352 -0.25487 -0.04167 -0.25469 -0.03958 C -0.25417 -0.02477 -0.25521 -0.00972 -0.25382 0.00486 C -0.25365 0.00787 -0.25087 0.00949 -0.25018 0.01227 L -0.24827 0.01852 C -0.24792 0.02107 -0.24775 0.02338 -0.2474 0.02593 C -0.24723 0.02708 -0.24653 0.02824 -0.24636 0.02963 C -0.24566 0.03866 -0.24688 0.04815 -0.24462 0.05671 C -0.24393 0.05903 -0.2408 0.05764 -0.23907 0.0581 C -0.23664 0.05857 -0.23403 0.0588 -0.2316 0.05926 C -0.22066 0.06296 -0.23803 0.05718 -0.22136 0.06181 C -0.22049 0.06204 -0.21962 0.06273 -0.21858 0.06296 C -0.21042 0.06528 -0.2158 0.06296 -0.20938 0.06551 C -0.20851 0.06574 -0.20764 0.06644 -0.2066 0.06667 C -0.20226 0.06736 -0.19792 0.06736 -0.19358 0.06783 C -0.18924 0.06736 -0.1849 0.06759 -0.18073 0.06667 C -0.17934 0.06644 -0.17813 0.06505 -0.17691 0.06412 C -0.17431 0.06204 -0.17431 0.06204 -0.1724 0.05926 C -0.17205 0.05718 -0.17188 0.05509 -0.17136 0.05301 C -0.17084 0.05093 -0.16997 0.04908 -0.16962 0.04699 C -0.16893 0.04398 -0.16893 0.0412 -0.16858 0.0382 C -0.16893 0.02292 -0.16893 0.00787 -0.16962 -0.00741 C -0.16962 -0.00903 -0.16997 -0.01088 -0.17049 -0.01227 C -0.17101 -0.01412 -0.17171 -0.01574 -0.1724 -0.01736 C -0.17257 -0.01944 -0.17257 -0.02153 -0.17327 -0.02338 C -0.17396 -0.02569 -0.17639 -0.02685 -0.17796 -0.02708 C -0.18334 -0.02824 -0.18907 -0.0287 -0.19462 -0.02963 C -0.19601 -0.03055 -0.19775 -0.03102 -0.19914 -0.03217 C -0.2 -0.03264 -0.20035 -0.03403 -0.20105 -0.03449 C -0.20191 -0.03518 -0.20296 -0.03542 -0.20382 -0.03588 C -0.20764 -0.03727 -0.21216 -0.03796 -0.2158 -0.04074 C -0.21719 -0.04167 -0.21823 -0.04329 -0.21962 -0.04444 C -0.22431 -0.04838 -0.22431 -0.04792 -0.22882 -0.0493 C -0.22952 -0.05023 -0.22987 -0.05116 -0.23073 -0.05185 C -0.23473 -0.05532 -0.23889 -0.05579 -0.24358 -0.05671 C -0.24671 -0.05741 -0.24983 -0.05741 -0.25296 -0.0581 C -0.25625 -0.05856 -0.25973 -0.05972 -0.26303 -0.06042 C -0.26407 -0.06204 -0.26493 -0.06366 -0.2658 -0.06551 C -0.2665 -0.06667 -0.26702 -0.06805 -0.26771 -0.06921 C -0.26858 -0.07014 -0.26962 -0.0706 -0.27049 -0.07153 C -0.27153 -0.07268 -0.27223 -0.07407 -0.27327 -0.07523 C -0.27448 -0.07662 -0.2757 -0.07778 -0.27691 -0.07893 C -0.27726 -0.08032 -0.27726 -0.08171 -0.27796 -0.08264 C -0.27917 -0.08495 -0.28247 -0.08889 -0.28247 -0.08889 C -0.28455 -0.09722 -0.28299 -0.09143 -0.28907 -0.10486 C -0.28993 -0.10694 -0.29132 -0.1088 -0.29184 -0.11111 C -0.29375 -0.11875 -0.29358 -0.12014 -0.2974 -0.12708 C -0.29809 -0.12847 -0.29931 -0.12963 -0.30018 -0.13079 C -0.30053 -0.13217 -0.30053 -0.13333 -0.30105 -0.13449 C -0.30365 -0.14051 -0.30487 -0.14028 -0.30938 -0.14444 L -0.31216 -0.14676 C -0.31493 -0.14606 -0.31823 -0.14676 -0.32049 -0.14444 C -0.3224 -0.14259 -0.32292 -0.13889 -0.32327 -0.13588 C -0.32414 -0.12963 -0.32344 -0.12338 -0.32431 -0.11736 C -0.32466 -0.11389 -0.32622 -0.11065 -0.32709 -0.10741 C -0.329 -0.09907 -0.32605 -0.10278 -0.33073 -0.09884 C -0.33195 -0.0963 -0.33351 -0.09398 -0.33438 -0.09143 C -0.34115 -0.07222 -0.33368 -0.08657 -0.33993 -0.07523 C -0.34028 -0.07407 -0.34046 -0.07268 -0.34098 -0.07153 C -0.34132 -0.0706 -0.34306 -0.07014 -0.34271 -0.06921 C -0.34184 -0.0662 -0.33976 -0.06412 -0.3382 -0.0618 C -0.33108 -0.05162 -0.33438 -0.05787 -0.32987 -0.0493 C -0.32917 -0.04815 -0.32865 -0.04676 -0.32796 -0.0456 C -0.32622 -0.04305 -0.3224 -0.03819 -0.3224 -0.03819 C -0.32014 -0.0294 -0.32153 -0.0331 -0.31875 -0.02708 C -0.31841 -0.02592 -0.31823 -0.02454 -0.31771 -0.02338 C -0.31719 -0.02222 -0.31632 -0.02106 -0.31598 -0.01967 C -0.31528 -0.01736 -0.3158 -0.01458 -0.31493 -0.01227 C -0.31181 -0.00463 -0.30695 -0.00162 -0.30209 0.0037 C -0.29428 0.01227 -0.28594 0.02014 -0.27882 0.02963 C -0.27483 0.03495 -0.27726 0.03241 -0.27136 0.03704 C -0.27084 0.0382 -0.27032 0.03958 -0.26962 0.04074 C -0.26841 0.04213 -0.2665 0.04259 -0.2658 0.04445 C -0.26563 0.0456 -0.26684 0.04653 -0.26771 0.04699 C -0.2691 0.04769 -0.27084 0.04792 -0.2724 0.04815 C -0.2757 0.04861 -0.27917 0.04884 -0.28247 0.04931 C -0.28855 0.05208 -0.28351 0.05 -0.29462 0.05185 C -0.29671 0.05208 -0.29896 0.05255 -0.30105 0.05301 C -0.30209 0.05347 -0.30296 0.05394 -0.30382 0.0544 C -0.30504 0.05486 -0.30643 0.05509 -0.30764 0.05556 C -0.30938 0.05625 -0.3132 0.0581 -0.3132 0.0581 L -0.27691 0.07037 L -0.2724 0.07292 " pathEditMode="relative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2222 -0.01111 -0.00538 -0.00393 -0.05469 -0.00254 L -0.08628 -0.00115 C -0.08715 -0.00092 -0.08871 0.00116 -0.08906 0 C -0.08976 -0.00231 -0.08837 -0.00486 -0.08802 -0.0074 C -0.08715 -0.01759 -0.08663 -0.03379 -0.08628 -0.04328 C -0.08646 -0.05602 -0.08663 -0.06875 -0.08715 -0.08148 C -0.08733 -0.08611 -0.08889 -0.08588 -0.09184 -0.08773 C -0.09323 -0.08865 -0.09479 -0.08935 -0.09635 -0.09004 C -0.09878 -0.0912 -0.10139 -0.09236 -0.10382 -0.09259 C -0.10903 -0.09328 -0.11441 -0.09352 -0.11962 -0.09375 C -0.12205 -0.09444 -0.12726 -0.09537 -0.12969 -0.09629 C -0.13073 -0.09676 -0.1316 -0.09722 -0.13246 -0.09745 C -0.13472 -0.09815 -0.1368 -0.09838 -0.13906 -0.09884 C -0.14566 -0.10185 -0.13733 -0.09815 -0.14549 -0.10115 C -0.14653 -0.10162 -0.14739 -0.10208 -0.14826 -0.10254 C -0.15503 -0.10486 -0.15608 -0.10486 -0.16215 -0.10625 C -0.1651 -0.12152 -0.16424 -0.11504 -0.16215 -0.1456 C -0.16198 -0.14838 -0.16024 -0.15301 -0.16024 -0.15301 C -0.16007 -0.15717 -0.15989 -0.16134 -0.15937 -0.16551 C -0.15903 -0.16828 -0.15816 -0.17152 -0.15746 -0.17407 C -0.15781 -0.1794 -0.15799 -0.18472 -0.15851 -0.19004 C -0.15851 -0.19051 -0.15989 -0.19815 -0.16024 -0.19884 C -0.16094 -0.2 -0.16198 -0.20115 -0.16302 -0.20115 C -0.17361 -0.20231 -0.18403 -0.20208 -0.19462 -0.20254 C -0.19653 -0.20301 -0.19826 -0.20324 -0.20017 -0.2037 C -0.20139 -0.20416 -0.2026 -0.20509 -0.20382 -0.20486 C -0.21024 -0.20463 -0.22205 -0.20254 -0.22986 -0.20115 C -0.23941 -0.19699 -0.23316 -0.20185 -0.23628 -0.19514 C -0.2368 -0.19421 -0.2375 -0.19352 -0.23819 -0.19259 C -0.23715 -0.18032 -0.23663 -0.18194 -0.23819 -0.16921 C -0.23837 -0.16782 -0.23854 -0.16666 -0.23906 -0.16551 C -0.2401 -0.16296 -0.24184 -0.16065 -0.24271 -0.1581 C -0.2434 -0.15648 -0.2441 -0.15486 -0.24462 -0.15301 C -0.24496 -0.15185 -0.24496 -0.15046 -0.24549 -0.1493 C -0.24601 -0.14838 -0.2467 -0.14768 -0.24739 -0.14699 C -0.24809 -0.14537 -0.24878 -0.14375 -0.2493 -0.1419 C -0.24965 -0.14074 -0.24965 -0.13958 -0.25017 -0.13819 C -0.25069 -0.13703 -0.25139 -0.13565 -0.25208 -0.13449 C -0.25347 -0.13217 -0.25555 -0.12986 -0.25764 -0.12847 C -0.25851 -0.12777 -0.25937 -0.12754 -0.26042 -0.12708 C -0.26163 -0.12754 -0.26302 -0.12731 -0.26406 -0.12847 C -0.27778 -0.14213 -0.25955 -0.12916 -0.27153 -0.13703 C -0.27205 -0.13819 -0.27257 -0.13958 -0.27326 -0.14074 C -0.275 -0.14352 -0.27656 -0.14514 -0.27882 -0.14699 C -0.28003 -0.14791 -0.28125 -0.14884 -0.28264 -0.1493 C -0.28385 -0.15 -0.28507 -0.15023 -0.28628 -0.15069 C -0.28715 -0.15185 -0.28819 -0.15301 -0.28906 -0.1544 C -0.28976 -0.15555 -0.2901 -0.15717 -0.29097 -0.1581 C -0.29167 -0.15879 -0.29271 -0.15879 -0.29375 -0.15926 C -0.29826 -0.16527 -0.29253 -0.1581 -0.29826 -0.16412 C -0.29896 -0.16504 -0.29948 -0.1662 -0.30017 -0.16666 C -0.30104 -0.16736 -0.30208 -0.16759 -0.30295 -0.16782 C -0.30434 -0.16967 -0.3066 -0.17315 -0.30851 -0.17407 C -0.31024 -0.175 -0.31215 -0.175 -0.31406 -0.17523 C -0.31441 -0.17662 -0.31441 -0.17801 -0.31493 -0.17893 C -0.31753 -0.18379 -0.31875 -0.18402 -0.32239 -0.18634 C -0.32274 -0.18773 -0.32326 -0.18889 -0.32326 -0.19004 C -0.32326 -0.19467 -0.32135 -0.19467 -0.31875 -0.19629 C -0.30608 -0.19583 -0.2934 -0.19676 -0.28073 -0.19514 C -0.27969 -0.1949 -0.27864 -0.19282 -0.27882 -0.19143 C -0.27917 -0.19004 -0.28073 -0.19051 -0.2816 -0.19004 C -0.28229 -0.18935 -0.28316 -0.18865 -0.28351 -0.18773 C -0.28437 -0.18541 -0.28542 -0.18032 -0.28542 -0.18032 C -0.28611 -0.1743 -0.28611 -0.17199 -0.28715 -0.16666 C -0.28785 -0.16412 -0.28819 -0.16157 -0.28906 -0.15926 C -0.29028 -0.15602 -0.29045 -0.15139 -0.29271 -0.1493 C -0.29375 -0.14861 -0.29479 -0.14791 -0.29549 -0.14699 C -0.30208 -0.13935 -0.29757 -0.1419 -0.30295 -0.13958 C -0.30382 -0.13819 -0.30486 -0.13727 -0.30573 -0.13588 C -0.30642 -0.13472 -0.30677 -0.1331 -0.30764 -0.13217 C -0.30833 -0.13102 -0.30955 -0.13055 -0.31042 -0.12963 C -0.31198 -0.12801 -0.3184 -0.12152 -0.31962 -0.12106 L -0.32326 -0.11967 C -0.32535 -0.1118 -0.32257 -0.11967 -0.32708 -0.11481 C -0.32795 -0.11389 -0.3283 -0.11227 -0.32882 -0.11111 C -0.32795 -0.10949 -0.32656 -0.1081 -0.32604 -0.10625 C -0.32326 -0.09282 -0.33229 -0.11296 -0.32517 -0.09884 C -0.32483 -0.09722 -0.325 -0.09514 -0.3243 -0.09375 C -0.32361 -0.09282 -0.32239 -0.09328 -0.32153 -0.09259 C -0.31649 -0.08935 -0.32118 -0.09004 -0.31493 -0.09004 L -0.31493 -0.09004 L -0.31493 -0.09004 L -0.31406 -0.09004 " pathEditMode="relative" ptsTypes="AAAAAAAAAAAAAAAAAAAAAAAAAAAAAAAAAAAAAAAAAAAAAAAAAAAAAAAAAAAAAAAAAAAAAAAAAAAAAAAAAAAAA">
                                      <p:cBhvr>
                                        <p:cTn id="10" dur="1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2.22222E-6 1.11111E-6 L -0.0092 -0.00509 C -0.01007 -0.00555 -0.01094 -0.00578 -0.01198 -0.00625 C -0.01319 -0.00671 -0.01441 -0.00694 -0.01562 -0.0074 C -0.01771 -0.00856 -0.01996 -0.00995 -0.02205 -0.01111 C -0.03177 -0.01713 -0.01875 -0.00949 -0.03021 -0.01713 C -0.03177 -0.01828 -0.03333 -0.01875 -0.03489 -0.01967 C -0.03576 -0.02037 -0.03663 -0.02176 -0.03767 -0.02222 C -0.03941 -0.02291 -0.04132 -0.02291 -0.04305 -0.02338 C -0.04496 -0.025 -0.04826 -0.02546 -0.04861 -0.02824 C -0.04896 -0.03101 -0.04896 -0.03402 -0.04948 -0.0368 C -0.04982 -0.03773 -0.05416 -0.04537 -0.05416 -0.04537 C -0.05434 -0.04652 -0.05469 -0.04791 -0.05503 -0.04907 C -0.05555 -0.05046 -0.05642 -0.05139 -0.05694 -0.05277 C -0.05729 -0.05439 -0.05729 -0.05601 -0.05781 -0.05764 L -0.06337 -0.06875 L -0.0651 -0.07222 C -0.0658 -0.07361 -0.06597 -0.07546 -0.06701 -0.07592 L -0.06979 -0.07731 C -0.07309 -0.07685 -0.07639 -0.07662 -0.07986 -0.07592 C -0.08177 -0.07569 -0.08437 -0.0743 -0.08628 -0.07361 C -0.08854 -0.06157 -0.08628 -0.07569 -0.08628 -0.05162 C -0.08628 -0.04745 -0.08663 -0.04328 -0.08715 -0.03935 C -0.08732 -0.03796 -0.08785 -0.0368 -0.08802 -0.03564 C -0.08837 -0.03402 -0.08819 -0.03217 -0.08906 -0.03078 C -0.08958 -0.02939 -0.0908 -0.02916 -0.09166 -0.02824 C -0.0941 -0.01898 -0.09097 -0.03032 -0.09444 -0.02083 C -0.09496 -0.01967 -0.09479 -0.01805 -0.09531 -0.01713 C -0.09601 -0.01643 -0.09722 -0.01666 -0.09809 -0.01597 C -0.09913 -0.01527 -0.09982 -0.01412 -0.10087 -0.01365 C -0.1026 -0.0125 -0.10486 -0.0125 -0.10642 -0.01111 C -0.11076 -0.00717 -0.10816 -0.00902 -0.11458 -0.00625 L -0.11736 -0.00509 C -0.1184 -0.00463 -0.11944 -0.00439 -0.12014 -0.0037 C -0.12101 -0.00301 -0.12187 -0.00185 -0.12291 -0.00139 C -0.12413 -0.00069 -0.12535 -0.00046 -0.12656 1.11111E-6 C -0.1276 0.00024 -0.12847 0.0007 -0.12934 0.00116 C -0.13785 0.0007 -0.1467 0.00232 -0.15503 1.11111E-6 C -0.15712 -0.00069 -0.1566 -0.00648 -0.15868 -0.0074 L -0.16146 -0.00856 C -0.16406 -0.01389 -0.16458 -0.0162 -0.16788 -0.01967 C -0.16875 -0.0206 -0.16979 -0.02129 -0.17066 -0.02222 C -0.17291 -0.03148 -0.16979 -0.0199 -0.17344 -0.02939 C -0.17413 -0.03148 -0.17482 -0.03611 -0.17517 -0.03796 C -0.17552 -0.03935 -0.17587 -0.04051 -0.17604 -0.04166 C -0.17587 -0.05162 -0.17569 -0.06134 -0.17517 -0.07106 C -0.175 -0.07569 -0.17396 -0.07453 -0.17153 -0.07731 C -0.17048 -0.07824 -0.16979 -0.07986 -0.16875 -0.08078 C -0.16788 -0.08194 -0.16719 -0.08333 -0.16597 -0.08333 C -0.15347 -0.08449 -0.14097 -0.08426 -0.12847 -0.08449 L -0.12205 -0.08588 C -0.11962 -0.08611 -0.11701 -0.08657 -0.11458 -0.08703 C -0.11337 -0.08726 -0.11215 -0.08773 -0.11094 -0.08819 C -0.11076 -0.08935 -0.11007 -0.09051 -0.11007 -0.09189 C -0.11007 -0.0949 -0.10989 -0.09814 -0.11094 -0.10046 C -0.11406 -0.10694 -0.1158 -0.10393 -0.11927 -0.10671 C -0.12118 -0.1081 -0.12291 -0.10995 -0.12482 -0.11157 L -0.12743 -0.11389 C -0.13003 -0.11365 -0.1375 -0.11389 -0.14132 -0.11157 C -0.14219 -0.11088 -0.14288 -0.10949 -0.1441 -0.10902 C -0.14601 -0.10833 -0.14826 -0.10833 -0.15052 -0.10787 C -0.15295 -0.10717 -0.15451 -0.10648 -0.15694 -0.10532 C -0.16146 -0.1074 -0.15833 -0.10486 -0.16059 -0.11018 C -0.16163 -0.11273 -0.16354 -0.11481 -0.16423 -0.11759 C -0.16476 -0.12014 -0.16493 -0.12291 -0.16597 -0.125 C -0.16666 -0.12615 -0.16736 -0.12731 -0.16788 -0.1287 C -0.16857 -0.13101 -0.16979 -0.13588 -0.16979 -0.13588 C -0.16944 -0.13981 -0.16892 -0.15787 -0.16788 -0.16412 C -0.16753 -0.16666 -0.16597 -0.17152 -0.16597 -0.17152 C -0.1658 -0.1743 -0.16614 -0.17754 -0.1651 -0.18009 C -0.16476 -0.18125 -0.16337 -0.18101 -0.16232 -0.18125 C -0.15434 -0.18426 -0.1625 -0.18078 -0.1559 -0.18379 C -0.14982 -0.18333 -0.14375 -0.18333 -0.13767 -0.1824 C -0.13559 -0.18217 -0.13403 -0.18055 -0.13212 -0.18009 C -0.12396 -0.17777 -0.12899 -0.17893 -0.11649 -0.17754 L -0.06059 -0.1787 C -0.05903 -0.17893 -0.05746 -0.17986 -0.0559 -0.18009 C -0.05226 -0.18055 -0.04861 -0.18078 -0.04496 -0.18125 C -0.0441 -0.18217 -0.04323 -0.1831 -0.04219 -0.18379 C -0.03732 -0.18657 -0.03142 -0.18426 -0.02656 -0.18379 C -0.02778 -0.17384 -0.02691 -0.1787 -0.02934 -0.16898 C -0.03003 -0.16666 -0.03055 -0.16342 -0.03212 -0.16157 C -0.03281 -0.16088 -0.03385 -0.16088 -0.03489 -0.16041 C -0.03819 -0.15393 -0.03819 -0.15509 -0.03941 -0.14953 C -0.03976 -0.14791 -0.0401 -0.14606 -0.04028 -0.14444 C -0.03993 -0.14027 -0.03976 -0.13055 -0.03767 -0.12615 L -0.03385 -0.11875 C -0.03368 -0.11018 -0.03351 -0.10162 -0.03298 -0.09305 C -0.03298 -0.09189 -0.03246 -0.09051 -0.03212 -0.08935 C -0.0316 -0.08819 -0.03107 -0.0868 -0.03021 -0.08588 C -0.02951 -0.08472 -0.02847 -0.08426 -0.02743 -0.08333 C -0.02656 -0.07963 -0.02604 -0.07523 -0.02378 -0.07222 C -0.02309 -0.07129 -0.02205 -0.0706 -0.02101 -0.0699 C -0.02048 -0.06875 -0.01962 -0.06759 -0.01927 -0.0662 C -0.01823 -0.06296 -0.01771 -0.0537 -0.01736 -0.05162 C -0.01771 -0.04467 -0.01788 -0.03773 -0.0184 -0.03078 C -0.0184 -0.02939 -0.01927 -0.02824 -0.01927 -0.02708 C -0.01927 -0.0206 -0.0191 -0.01389 -0.0184 -0.0074 C -0.01823 -0.00601 -0.01753 -0.00416 -0.01649 -0.0037 C -0.01354 -0.00254 -0.01041 -0.00301 -0.00729 -0.00254 C -0.00555 -0.00231 -0.00364 -0.00185 -0.00191 -0.00139 C 0.01129 -0.00185 0.02448 -0.00185 0.03768 -0.00254 C 0.03854 -0.00254 0.03941 -0.0037 0.04045 -0.0037 C 0.0474 -0.00439 0.05452 -0.00463 0.06146 -0.00509 C 0.06649 -0.01504 0.06354 -0.00764 0.06233 -0.03194 C 0.06215 -0.03634 0.06181 -0.04097 0.06146 -0.04537 C 0.06181 -0.05601 0.06181 -0.06666 0.06233 -0.07731 C 0.0625 -0.07893 0.06337 -0.08032 0.06337 -0.08217 C 0.06337 -0.0831 0.06181 -0.09398 0.06146 -0.0956 C 0.06129 -0.09676 0.06111 -0.09814 0.06059 -0.0993 C 0.0599 -0.10046 0.05868 -0.10092 0.05781 -0.10162 C 0.05712 -0.10301 0.05677 -0.10439 0.0559 -0.10532 C 0.05521 -0.10648 0.05399 -0.10671 0.0533 -0.10787 C 0.05174 -0.10995 0.05018 -0.11226 0.04948 -0.11527 C 0.04931 -0.11643 0.04931 -0.11782 0.04861 -0.11875 C 0.04827 -0.11944 0.04219 -0.12129 0.04219 -0.12129 C 0.04132 -0.12199 0.04045 -0.12314 0.03941 -0.12384 C 0.03854 -0.1243 0.03733 -0.12407 0.03663 -0.125 C 0.02813 -0.13657 0.03715 -0.12777 0.03125 -0.13958 C 0.03004 -0.14213 0.0283 -0.14421 0.02761 -0.14699 L 0.0257 -0.15439 C 0.02535 -0.15555 0.02552 -0.15717 0.02483 -0.1581 C 0.02379 -0.15926 0.02309 -0.16064 0.02205 -0.16157 C 0.02118 -0.16273 0.02031 -0.16342 0.01927 -0.16412 C 0.0184 -0.16481 0.01736 -0.16504 0.01649 -0.16527 C 0.01563 -0.16666 0.01493 -0.16805 0.01372 -0.16898 C 0.01302 -0.16967 0.01181 -0.16944 0.01094 -0.17014 C 0.01024 -0.17106 0.01007 -0.17291 0.0092 -0.17384 C 0.00851 -0.17476 0.00729 -0.17453 0.00643 -0.17523 C 0.00538 -0.17569 0.00469 -0.17685 0.00365 -0.17754 C 0.00313 -0.17801 0.00243 -0.17847 0.00191 -0.1787 L 0.00191 -0.1787 " pathEditMode="relative" ptsTypes="AAAAAAAAAAAAAAAAAAAAAAAAAAAAAAAAAAAAAAAAAAAAAAAAAAAAAAAAAAAAAAAAAAAAAAAAAAAAAAAAAAAAAAAAAAAAAAAAAAAAAAAAAAAAAAAAAAAAAAAAAAAAAAAAAAAAA">
                                      <p:cBhvr>
                                        <p:cTn id="12" dur="1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5.92593E-6 L -6.11111E-6 -5.92593E-6 C -0.00313 0.00022 -0.00626 -5.92593E-6 -0.00921 0.00115 C -0.01181 0.00208 -0.01407 0.00485 -0.0165 0.00601 C -0.01754 0.00647 -0.01841 0.00671 -0.01928 0.00717 C -0.02275 0.00948 -0.02188 0.00995 -0.02483 0.01342 C -0.0257 0.01434 -0.02657 0.01527 -0.02761 0.01573 C -0.029 0.01666 -0.03282 0.01782 -0.03403 0.01828 C -0.03577 0.0199 -0.03855 0.02198 -0.03959 0.0243 C -0.04046 0.02661 -0.04028 0.02962 -0.04133 0.03171 L -0.04324 0.03541 C -0.04358 0.03703 -0.04393 0.03865 -0.0441 0.04027 C -0.04463 0.04513 -0.04445 0.05231 -0.04601 0.0574 C -0.04636 0.05902 -0.04671 0.0611 -0.04775 0.06226 C -0.0507 0.06504 -0.05903 0.0655 -0.06147 0.06596 C -0.06251 0.06643 -0.06338 0.06712 -0.06424 0.06712 C -0.06754 0.06712 -0.06772 0.06458 -0.06893 0.0611 C -0.06928 0.05995 -0.06963 0.05856 -0.0698 0.0574 C -0.07015 0.05578 -0.07015 0.05416 -0.07067 0.05254 C -0.07119 0.05115 -0.07188 0.04999 -0.07258 0.04884 C -0.07292 0.04513 -0.07327 0.04143 -0.07344 0.03772 C -0.07397 0.028 -0.07327 0.01805 -0.07449 0.00856 C -0.07449 0.00717 -0.07622 0.0074 -0.07709 0.00717 C -0.08022 0.00671 -0.08334 0.00647 -0.08629 0.00601 C -0.0882 0.00439 -0.08959 0.00069 -0.09185 0.00115 C -0.09931 0.00277 -0.09549 0.00161 -0.10278 0.00485 L -0.10556 0.00601 C -0.1066 0.00647 -0.10747 0.00717 -0.10834 0.00717 L -0.13213 0.00856 C -0.13959 0.02152 -0.13022 0.00647 -0.13855 0.01573 C -0.14324 0.02106 -0.1382 0.01782 -0.14133 0.02314 C -0.14202 0.0243 -0.14324 0.02476 -0.1441 0.02569 C -0.14428 0.02615 -0.14549 0.03309 -0.14601 0.03425 C -0.14758 0.03726 -0.15035 0.03934 -0.15244 0.04143 C -0.15331 0.04259 -0.15417 0.04397 -0.15522 0.04513 C -0.15539 0.04675 -0.15574 0.04837 -0.15608 0.04999 C -0.1566 0.05254 -0.15782 0.0574 -0.15782 0.0574 C -0.15765 0.06388 -0.15747 0.07036 -0.15695 0.07708 C -0.15678 0.08032 -0.15626 0.08356 -0.15608 0.0868 C -0.15591 0.08911 -0.1573 0.10323 -0.15331 0.10763 C -0.15261 0.10833 -0.1514 0.10833 -0.15053 0.10879 C -0.15001 0.11041 -0.14931 0.11203 -0.14879 0.11365 C -0.1481 0.1162 -0.14792 0.11897 -0.14688 0.12106 C -0.14428 0.12615 -0.14584 0.1236 -0.14237 0.12846 C -0.14202 0.12962 -0.14185 0.13101 -0.14133 0.13217 C -0.13907 0.13657 -0.13872 0.13495 -0.13594 0.13819 C -0.13386 0.1405 -0.13247 0.14351 -0.13039 0.14559 C -0.12917 0.14675 -0.12796 0.14791 -0.12674 0.1493 C -0.12588 0.14999 -0.12483 0.15069 -0.12397 0.15161 C -0.12258 0.15323 -0.12171 0.15509 -0.12032 0.15647 C -0.11858 0.15833 -0.11476 0.16134 -0.11476 0.16134 C -0.11424 0.16296 -0.11355 0.16481 -0.11285 0.1662 C -0.11233 0.16759 -0.11147 0.16874 -0.11112 0.1699 C -0.11094 0.17036 -0.1099 0.17754 -0.10921 0.17846 C -0.10799 0.18078 -0.10469 0.18194 -0.10278 0.18217 C -0.09758 0.18286 -0.09237 0.18309 -0.08733 0.18356 C -0.08108 0.18309 -0.07501 0.18286 -0.06893 0.18217 C -0.06737 0.18194 -0.06581 0.18147 -0.06424 0.18101 C -0.0632 0.18078 -0.05903 0.17939 -0.05782 0.17846 C -0.05695 0.178 -0.05608 0.17684 -0.05504 0.17615 C -0.04758 0.17106 -0.05747 0.17939 -0.04966 0.17245 C -0.04619 0.16573 -0.04966 0.17152 -0.04497 0.1662 C -0.04046 0.16134 -0.04445 0.16365 -0.03959 0.16134 C -0.03855 0.16018 -0.03785 0.15856 -0.03681 0.15786 C -0.03508 0.15647 -0.03126 0.15532 -0.03126 0.15532 C -0.03039 0.15416 -0.02917 0.153 -0.02848 0.15161 C -0.02761 0.14976 -0.02778 0.14721 -0.02674 0.14559 C -0.02518 0.14328 -0.02119 0.14073 -0.02119 0.14073 C -0.01789 0.12731 -0.0231 0.14745 -0.01841 0.13333 L -0.01563 0.12221 C -0.01476 0.11851 -0.01511 0.11689 -0.01112 0.1162 C -0.00591 0.11527 -0.0007 0.11527 0.00451 0.11504 C 0.0085 0.11573 0.01249 0.11596 0.01649 0.11735 C 0.01822 0.11805 0.01944 0.1199 0.021 0.12106 C 0.02465 0.1236 0.02812 0.12661 0.03211 0.12846 C 0.03298 0.1287 0.03402 0.12893 0.03489 0.12962 C 0.03593 0.13032 0.04079 0.13518 0.04131 0.13564 C 0.04253 0.13749 0.04374 0.13981 0.04496 0.14189 C 0.04722 0.15115 0.04409 0.13981 0.04774 0.1493 C 0.04808 0.15022 0.04826 0.15161 0.0486 0.15277 C 0.04999 0.15694 0.05086 0.15902 0.05312 0.16272 C 0.05399 0.16388 0.05485 0.16527 0.0559 0.1662 C 0.0585 0.16874 0.06145 0.17013 0.06423 0.17245 C 0.06892 0.17638 0.06666 0.17546 0.07065 0.17985 C 0.07169 0.18101 0.07308 0.18217 0.0743 0.18356 C 0.07725 0.18309 0.08055 0.18356 0.0835 0.18217 C 0.08437 0.18171 0.08385 0.17962 0.08437 0.17846 C 0.08871 0.16689 0.08333 0.18657 0.08801 0.16759 L 0.08888 0.16388 L 0.08992 0.16018 C 0.0901 0.15578 0.09027 0.15115 0.09079 0.14675 C 0.09097 0.14536 0.09149 0.14421 0.09166 0.14305 L 0.09357 0.13333 C 0.09392 0.12638 0.09374 0.11944 0.09444 0.11249 C 0.09478 0.10995 0.09565 0.10763 0.09635 0.10509 C 0.09843 0.09629 0.09583 0.1074 0.09808 0.09652 C 0.09843 0.09536 0.09878 0.09421 0.09912 0.09282 C 0.09878 0.07708 0.09965 0.06087 0.09808 0.04513 C 0.09791 0.04351 0.09565 0.04421 0.09444 0.04397 C 0.0927 0.04351 0.09079 0.04328 0.08888 0.04282 C 0.08715 0.04212 0.08524 0.04096 0.0835 0.04027 C 0.07204 0.03657 0.08628 0.04143 0.07708 0.03772 C 0.07395 0.0368 0.07187 0.03634 0.06874 0.03541 C 0.06787 0.03425 0.06701 0.03263 0.06597 0.03171 C 0.06527 0.03101 0.06423 0.03055 0.06319 0.03055 C 0.05659 0.03055 0.04982 0.03124 0.04305 0.03171 C 0.03975 0.03124 0.03628 0.03078 0.03298 0.03055 C 0.02222 0.02985 0.01145 0.03032 0.00086 0.02939 C -0.00053 0.02916 -0.00157 0.02777 -0.00278 0.02684 C -0.00435 0.02569 -0.00574 0.0243 -0.00747 0.02314 C -0.01129 0.02059 -0.00921 0.0236 -0.01285 0.01944 C -0.01424 0.01805 -0.01528 0.01596 -0.0165 0.01458 C -0.01963 0.01134 -0.02292 0.00971 -0.02674 0.00856 C -0.02796 0.00809 -0.02917 0.0074 -0.03039 0.00717 C -0.03369 0.00671 -0.03716 0.00647 -0.04046 0.00601 C -0.04167 0.00485 -0.04272 0.00323 -0.0441 0.00231 C -0.04549 0.00161 -0.04723 0.00161 -0.04862 0.00115 C -0.04966 0.00092 -0.05053 0.00022 -0.0514 -5.92593E-6 C -0.05383 -0.00092 -0.05626 -0.00186 -0.05886 -0.00255 C -0.06442 -0.00394 -0.06199 -0.00302 -0.06615 -0.00487 C -0.06581 -0.00302 -0.06581 -0.0007 -0.06528 0.00115 C -0.06459 0.0037 -0.06285 0.00555 -0.06147 0.00717 L -0.0606 0.00717 " pathEditMode="relative" ptsTypes="AAAAAAAAAAAAAAAAAAAAAAAAAAAAAAAAAAAAAAAAAAAAAAAAAAAAAAAAAAAAAAAAAAAAAAAAAAAAAAAAAAAAAAAAAAAAAAAAAAAAAAAAAAAAAAAAAAAAAAAAAAA">
                                      <p:cBhvr>
                                        <p:cTn id="14" dur="1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2.77778E-7 1.11111E-6 L 0.00746 0.00347 C 0.02326 0.01111 0.01875 0.00625 0.04965 0.00718 C 0.05538 0.01227 0.04983 0.00672 0.05417 0.01343 C 0.0559 0.01597 0.05833 0.01783 0.05972 0.0206 C 0.06233 0.0257 0.06076 0.02338 0.06423 0.02801 C 0.06458 0.02917 0.06458 0.03079 0.06528 0.03172 C 0.06597 0.03264 0.06719 0.03241 0.06805 0.03287 C 0.06892 0.03357 0.06979 0.03449 0.07066 0.03542 C 0.07257 0.03889 0.07274 0.03982 0.07535 0.04259 C 0.07621 0.04352 0.07708 0.04422 0.07812 0.04514 C 0.07864 0.0463 0.07899 0.04792 0.07986 0.04884 C 0.08055 0.04954 0.08611 0.05116 0.08628 0.05116 C 0.08663 0.05 0.08698 0.04884 0.08733 0.04769 C 0.08819 0.04352 0.08854 0.04074 0.08906 0.03658 C 0.08941 0.0206 0.08993 0.00486 0.08993 -0.01111 C 0.08993 -0.02014 0.09028 -0.01852 0.08628 -0.02199 C 0.08229 -0.02176 0.0783 -0.02153 0.07448 -0.02083 C 0.06771 -0.01967 0.06719 -0.01921 0.0625 -0.01713 C 0.05278 -0.01759 0.04288 -0.01782 0.03316 -0.01852 C 0.02621 -0.01898 0.03246 -0.02106 0.02673 -0.01852 L 0.02483 -0.01111 C 0.02448 -0.00995 0.02413 -0.00879 0.02396 -0.00741 C 0.02274 -0.00139 0.02344 -0.00416 0.02205 0.00116 C 0.02239 0.00972 0.02257 0.01829 0.02309 0.02685 C 0.02309 0.02847 0.02309 0.03033 0.02396 0.03172 C 0.02448 0.03264 0.02587 0.03241 0.02673 0.03287 C 0.02795 0.03357 0.02917 0.03426 0.03038 0.03542 C 0.03142 0.03634 0.03212 0.03797 0.03316 0.03912 C 0.03385 0.03982 0.03507 0.03959 0.03594 0.04028 C 0.0368 0.04097 0.03767 0.04213 0.03854 0.04259 C 0.04114 0.04422 0.04583 0.04584 0.04878 0.0463 C 0.0526 0.04699 0.0566 0.04722 0.06059 0.04769 C 0.0625 0.04838 0.06458 0.04861 0.06614 0.05 C 0.06701 0.05093 0.06788 0.05185 0.06892 0.05255 C 0.07031 0.05324 0.07205 0.05324 0.07344 0.05371 C 0.07378 0.06111 0.07396 0.06829 0.07448 0.0757 C 0.07465 0.08033 0.07708 0.08287 0.07448 0.08797 C 0.07361 0.08935 0.07205 0.08866 0.07066 0.08912 C 0.06892 0.09074 0.06736 0.09306 0.06528 0.09398 C 0.06146 0.09584 0.06337 0.09445 0.05972 0.09769 C 0.0592 0.09884 0.05833 0.1 0.05781 0.10139 C 0.05746 0.10255 0.05764 0.10394 0.05694 0.10509 C 0.05625 0.10625 0.05521 0.10672 0.05417 0.10741 C 0.05399 0.1088 0.05382 0.10996 0.0533 0.11111 C 0.05278 0.1125 0.05191 0.11343 0.05139 0.11482 C 0.04705 0.12801 0.05191 0.11759 0.04774 0.12593 C 0.04757 0.12755 0.04722 0.12917 0.04687 0.13079 C 0.04583 0.13519 0.04583 0.13403 0.04496 0.13935 C 0.04427 0.14514 0.04462 0.14676 0.04323 0.15139 C 0.04271 0.15324 0.04184 0.15463 0.04132 0.15648 C 0.04097 0.15764 0.04114 0.15903 0.04045 0.15996 C 0.03889 0.16204 0.03489 0.16505 0.03489 0.16505 C 0.02708 0.16459 0.0191 0.16435 0.01111 0.16366 C 0.01007 0.16366 0.00937 0.1625 0.00833 0.1625 C 0.00399 0.1625 -0.00017 0.16343 -0.00452 0.16366 C -0.00538 0.16459 -0.00625 0.16551 -0.00729 0.16621 C -0.00903 0.16713 -0.01094 0.16783 -0.01285 0.16852 C -0.01372 0.16898 -0.01458 0.16968 -0.01545 0.16991 L -0.02188 0.17107 C -0.02292 0.17153 -0.02379 0.17199 -0.02465 0.17222 C -0.02656 0.17292 -0.02847 0.17246 -0.03021 0.17361 C -0.03142 0.17431 -0.03212 0.17593 -0.03299 0.17709 L -0.03472 0.18449 C -0.03594 0.18935 -0.03507 0.18912 -0.04028 0.18935 C -0.05712 0.19005 -0.07396 0.19028 -0.0908 0.19051 C -0.10417 0.1919 -0.1125 0.19352 -0.12743 0.19051 C -0.12847 0.19051 -0.12795 0.1882 -0.12847 0.18704 C -0.12882 0.18565 -0.12969 0.18449 -0.13021 0.18334 C -0.13073 0.18218 -0.13073 0.18079 -0.13108 0.17963 C -0.13542 0.16806 -0.13004 0.1875 -0.1349 0.16852 L -0.13577 0.16505 L -0.13663 0.16134 C -0.13455 0.15324 -0.13559 0.16111 -0.13854 0.15648 C -0.13924 0.15509 -0.13906 0.15324 -0.13941 0.15139 C -0.13906 0.14977 -0.13872 0.14815 -0.13854 0.14653 C -0.13802 0.14329 -0.13785 0.14005 -0.1375 0.13681 C -0.13733 0.13426 -0.13698 0.13195 -0.13663 0.1294 C -0.13698 0.11736 -0.13646 0.10486 -0.1375 0.09283 C -0.13767 0.09144 -0.13924 0.09097 -0.14028 0.09028 C -0.14202 0.08935 -0.14583 0.08797 -0.14583 0.08797 C -0.14913 0.08843 -0.15278 0.08773 -0.1559 0.08912 C -0.1599 0.09097 -0.15781 0.09468 -0.15955 0.09769 C -0.16024 0.09884 -0.16146 0.09931 -0.16233 0.10023 C -0.16719 0.10486 -0.16424 0.10301 -0.16875 0.10509 C -0.16945 0.10625 -0.16979 0.10764 -0.17066 0.1088 C -0.17292 0.11204 -0.17587 0.11482 -0.17795 0.11852 C -0.17882 0.12014 -0.17986 0.12176 -0.18073 0.12338 C -0.18125 0.12454 -0.18177 0.12616 -0.18247 0.12709 C -0.1842 0.12894 -0.18629 0.13009 -0.18802 0.13195 C -0.18924 0.1331 -0.19063 0.13426 -0.19167 0.13565 C -0.19271 0.13681 -0.1934 0.1382 -0.19445 0.13935 C -0.19688 0.1419 -0.19809 0.1419 -0.20087 0.14422 C -0.2059 0.14792 -0.20139 0.1456 -0.20642 0.14792 C -0.20677 0.14908 -0.2066 0.1507 -0.20729 0.15139 C -0.20799 0.15232 -0.2092 0.15209 -0.21007 0.15278 C -0.21111 0.15347 -0.21181 0.1544 -0.21285 0.15509 C -0.2158 0.15741 -0.21771 0.15834 -0.22101 0.15996 C -0.22205 0.15926 -0.22327 0.1588 -0.22379 0.15764 C -0.22448 0.15625 -0.22431 0.1544 -0.22465 0.15278 C -0.22517 0.15093 -0.22604 0.14954 -0.22656 0.14792 C -0.22882 0.14074 -0.22587 0.14746 -0.22934 0.14051 C -0.23212 0.11759 -0.23073 0.13148 -0.22934 0.08426 C -0.22917 0.08079 -0.2283 0.07246 -0.22743 0.06829 C -0.22726 0.06713 -0.22708 0.06574 -0.22656 0.06459 C -0.2257 0.06297 -0.22274 0.05949 -0.22101 0.05857 C -0.20781 0.0507 -0.18524 0.05533 -0.17604 0.05486 L -0.14948 0.05371 C -0.13993 0.05417 -0.13056 0.05417 -0.12101 0.05486 C -0.11927 0.05509 -0.11736 0.05625 -0.11563 0.05625 C -0.10243 0.05625 -0.08924 0.05533 -0.07604 0.05486 C -0.07517 0.05417 -0.07413 0.05347 -0.07327 0.05255 C -0.0724 0.05139 -0.0717 0.04977 -0.07066 0.04884 C -0.06945 0.04792 -0.06806 0.04792 -0.06684 0.04769 C -0.05156 0.04792 -0.03629 0.04769 -0.02101 0.04884 C -0.0191 0.04884 -0.01736 0.05047 -0.01545 0.05116 L -0.01285 0.05255 C -0.00816 0.05209 -0.00365 0.05185 0.00104 0.05116 C 0.00226 0.05116 0.00364 0.05093 0.00469 0.05 C 0.00798 0.04699 0.00538 0.04607 0.00746 0.04259 C 0.00816 0.04144 0.0092 0.04097 0.01024 0.04028 C 0.0125 0.03102 0.00937 0.04236 0.01285 0.03287 C 0.01337 0.03172 0.01337 0.03033 0.01389 0.02917 C 0.01441 0.02801 0.0151 0.02685 0.01562 0.02547 C 0.01614 0.02431 0.01614 0.02315 0.01667 0.02199 C 0.01719 0.02014 0.01788 0.01875 0.0184 0.01713 C 0.01892 0.01551 0.01892 0.01366 0.01927 0.01204 C 0.01979 0.01088 0.02066 0.00972 0.02118 0.00857 L 0.02483 -0.00625 C 0.02517 -0.00741 0.02569 -0.00856 0.02569 -0.00995 L 0.02569 -0.01481 L 0.03125 -0.01366 L 0.03125 -0.01366 L 0.03038 -0.01366 " pathEditMode="relative" ptsTypes="AAAAAAAAAAAAAAAAAAAAAAAAAAAAAAAAAAAAAAAAAAAAAAAAAAAAAAAAAAAAAAAAAAAAAAAAAAAAAAAAAAAAAAAAAAAAAAAAAAAAAAAAAAAAAAAAAAAAAAAAAAAAAAAAAAAAAAA">
                                      <p:cBhvr>
                                        <p:cTn id="16" dur="1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4.44444E-6 L -8.88889E-6 -4.44444E-6 C -0.00452 0.00139 -0.0099 0.00023 -0.01372 0.0037 C -0.01476 0.00463 -0.01563 0.00556 -0.0165 0.00625 C -0.02553 0.01227 -0.01754 0.00556 -0.02379 0.01111 C -0.02987 0.02315 -0.02778 0.01551 -0.02657 0.03565 C -0.02692 0.03912 -0.02692 0.0463 -0.02848 0.05023 C -0.029 0.05162 -0.02952 0.05301 -0.03021 0.05394 C -0.03178 0.05556 -0.03473 0.05671 -0.03664 0.05764 C -0.03855 0.06944 -0.03629 0.05903 -0.03942 0.06736 C -0.03994 0.06852 -0.03994 0.06991 -0.04046 0.07106 C -0.04115 0.07245 -0.04219 0.07361 -0.04306 0.07477 C -0.04393 0.07778 -0.0441 0.07963 -0.04584 0.08218 C -0.04671 0.0831 -0.04775 0.0838 -0.04862 0.08449 C -0.05626 0.09977 -0.04271 0.07361 -0.05417 0.0919 C -0.05469 0.09282 -0.05452 0.09444 -0.05504 0.0956 C -0.05851 0.10208 -0.05799 0.09884 -0.06146 0.10301 C -0.06615 0.1081 -0.06389 0.10741 -0.06876 0.11157 C -0.06997 0.1125 -0.07136 0.11296 -0.07258 0.11389 C -0.07778 0.11852 -0.07761 0.12014 -0.08264 0.12616 C -0.08351 0.12708 -0.08438 0.12778 -0.08542 0.1287 C -0.08855 0.13102 -0.08872 0.13102 -0.09185 0.13241 C -0.09306 0.13194 -0.09428 0.13171 -0.09549 0.13102 C -0.09671 0.13032 -0.09775 0.12917 -0.09914 0.1287 C -0.10157 0.12778 -0.104 0.12778 -0.10643 0.12731 C -0.1073 0.12616 -0.10851 0.12523 -0.10921 0.12361 C -0.11077 0.1206 -0.11164 0.11597 -0.11285 0.11273 C -0.11337 0.11134 -0.11424 0.11042 -0.11476 0.10903 C -0.11928 0.09699 -0.11407 0.10764 -0.11841 0.09931 C -0.11876 0.09769 -0.11928 0.09606 -0.11928 0.09444 C -0.11928 0.0713 -0.12032 0.07616 -0.11754 0.06505 C -0.11841 0.06042 -0.11858 0.05579 -0.12014 0.05162 C -0.12067 0.05046 -0.12205 0.05023 -0.12292 0.05023 C -0.12761 0.05023 -0.13212 0.05116 -0.13681 0.05162 C -0.14376 0.05116 -0.15087 0.05116 -0.15782 0.05023 C -0.15973 0.05 -0.16146 0.04861 -0.16337 0.04792 L -0.16615 0.04653 C -0.16789 0.03958 -0.16789 0.04097 -0.16615 0.0294 C -0.1658 0.02801 -0.16511 0.02662 -0.16424 0.02569 C -0.16355 0.025 -0.16251 0.025 -0.16146 0.02454 C -0.16008 0.02292 -0.15834 0.0213 -0.15695 0.01968 C -0.15591 0.01852 -0.15521 0.0169 -0.15417 0.01597 C -0.1533 0.01528 -0.15244 0.01481 -0.15139 0.01481 C -0.14323 0.01412 -0.1349 0.01389 -0.12657 0.01366 C -0.12414 0.01319 -0.12171 0.01319 -0.11928 0.01227 C -0.11823 0.01204 -0.11754 0.01065 -0.1165 0.00995 C -0.11563 0.00926 -0.11459 0.00926 -0.11372 0.00856 C -0.11181 0.00741 -0.10903 0.00394 -0.1073 0.00255 C -0.10626 0.00162 -0.10487 0.00093 -0.10365 -4.44444E-6 L -0.10001 -0.00718 C -0.09844 -0.01065 -0.09758 -0.01204 -0.09636 -0.01574 C -0.09567 -0.01829 -0.09445 -0.02315 -0.09445 -0.02315 C -0.0948 -0.02639 -0.09497 -0.02963 -0.09549 -0.03287 C -0.09862 -0.05231 -0.09619 -0.02963 -0.09827 -0.0463 C -0.09862 -0.04977 -0.09844 -0.05301 -0.09914 -0.05625 C -0.09966 -0.05856 -0.10053 -0.06088 -0.10192 -0.06227 C -0.10278 -0.06343 -0.10435 -0.06296 -0.10556 -0.06343 C -0.11459 -0.06759 -0.10573 -0.06481 -0.11476 -0.06713 C -0.11563 -0.06806 -0.11633 -0.06921 -0.11754 -0.06968 C -0.12883 -0.07315 -0.16146 -0.06852 -0.16251 -0.06852 C -0.16112 -0.05972 -0.16198 -0.06435 -0.15973 -0.05486 C -0.15938 -0.0537 -0.15938 -0.05231 -0.15869 -0.05139 L -0.15695 -0.04769 C -0.15573 -0.03773 -0.1566 -0.04259 -0.15417 -0.03287 C -0.15383 -0.03171 -0.154 -0.03009 -0.1533 -0.02917 C -0.15209 -0.02755 -0.1507 -0.02616 -0.14966 -0.02431 C -0.14758 -0.0213 -0.14653 -0.01713 -0.1441 -0.01458 C -0.14133 -0.01181 -0.13976 -0.01065 -0.13768 -0.00718 C -0.1356 -0.00394 -0.13612 -0.00255 -0.13299 -4.44444E-6 C -0.1323 0.00093 -0.13108 0.00069 -0.13039 0.00139 C -0.12848 0.00278 -0.12692 0.00556 -0.12483 0.00625 C -0.10834 0.01181 -0.1224 0.00741 -0.0816 0.00995 C -0.08021 0.01042 -0.07865 0.01065 -0.07709 0.01111 C -0.07518 0.01181 -0.07344 0.01273 -0.07153 0.01366 C -0.07067 0.01389 -0.0698 0.01435 -0.06876 0.01481 C -0.06737 0.01551 -0.0658 0.01644 -0.06424 0.01713 C -0.06164 0.01852 -0.06077 0.01875 -0.05782 0.01968 L -0.05226 0.02708 C -0.05139 0.02824 -0.0507 0.02986 -0.04948 0.03079 C -0.04705 0.03241 -0.04445 0.03356 -0.04219 0.03565 C -0.03872 0.03866 -0.04046 0.0375 -0.03664 0.03935 C -0.0323 0.04815 -0.03681 0.03796 -0.03403 0.05764 C -0.03369 0.05972 -0.02883 0.06968 -0.02848 0.06991 C -0.02761 0.07037 -0.02657 0.0706 -0.0257 0.07106 C -0.02153 0.07384 -0.02379 0.07384 -0.01928 0.07847 C -0.01077 0.08681 -0.02119 0.07338 -0.01008 0.08333 L -0.0073 0.08588 C -8.88889E-6 0.08241 -0.00851 0.0875 -0.00365 0.08079 C -0.00296 0.07986 -0.00174 0.08009 -0.00087 0.07963 C 0.00034 0.07894 0.00138 0.07778 0.00277 0.07731 C 0.00451 0.07616 0.00833 0.07477 0.00833 0.07477 C 0.00798 0.0706 0.00781 0.06667 0.00729 0.0625 C 0.00711 0.06134 0.00711 0.05972 0.00642 0.0588 C 0.00538 0.05764 0.00416 0.05648 0.00277 0.05648 C -0.01094 0.05532 -0.02483 0.05556 -0.03855 0.05509 C -0.04254 0.05394 -0.04098 0.05394 -0.04306 0.05394 L -0.04306 0.05394 L -0.04306 0.05394 " pathEditMode="relative" ptsTypes="AAAAAAAAAAAAAAAAAAAAAAAAAAAAAAAAAAAAAAAAAAAAAAAAAAAAAAAAAAAAAAAAAAAAAAAAAAAAAAAAAAAAAAAAAAAAAAAAAA">
                                      <p:cBhvr>
                                        <p:cTn id="18" dur="1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-2.22222E-6 C 0.00295 -0.00047 0.00607 -0.00093 0.00902 -0.00139 C 0.01614 -0.00185 0.02326 -0.00185 0.0302 -0.00255 C 0.03125 -0.00255 0.03194 -0.00347 0.03298 -0.00371 C 0.03472 -0.00417 0.03663 -0.00463 0.03854 -0.00486 C 0.04531 -0.01111 0.03663 -0.00394 0.04496 -0.00857 C 0.04583 -0.00926 0.0467 -0.01042 0.04757 -0.01111 C 0.04878 -0.01181 0.05 -0.01227 0.05139 -0.01227 C 0.06597 -0.01297 0.08073 -0.0132 0.09531 -0.01343 C 0.10069 -0.01829 0.09548 -0.01412 0.10086 -0.01713 C 0.10208 -0.01783 0.10329 -0.01898 0.10451 -0.01968 C 0.10538 -0.02014 0.10642 -0.02037 0.10729 -0.02084 C 0.11198 -0.02315 0.11128 -0.02292 0.11545 -0.0257 C 0.11614 -0.02709 0.11684 -0.02801 0.11736 -0.0294 C 0.1184 -0.03241 0.1184 -0.03496 0.11927 -0.03797 C 0.11961 -0.03959 0.12048 -0.04121 0.121 -0.04283 C 0.12135 -0.04398 0.121 -0.0463 0.12187 -0.04653 C 0.12951 -0.04815 0.13732 -0.04746 0.14496 -0.04769 C 0.14583 -0.04861 0.1467 -0.04931 0.14757 -0.05023 C 0.14895 -0.05139 0.15 -0.05301 0.15139 -0.05394 C 0.15243 -0.05463 0.15382 -0.05463 0.15503 -0.05509 C 0.1559 -0.05556 0.15677 -0.05602 0.15781 -0.05625 C 0.15833 -0.05764 0.16145 -0.06158 0.15868 -0.06366 C 0.15642 -0.06528 0.15364 -0.06505 0.15139 -0.06621 C 0.14948 -0.0669 0.14757 -0.06759 0.14583 -0.06852 C 0.14427 -0.06945 0.14288 -0.0706 0.14114 -0.07107 C 0.13906 -0.07176 0.13698 -0.07176 0.13472 -0.07222 C 0.12968 -0.07176 0.1243 -0.07199 0.11927 -0.07107 C 0.11614 -0.07037 0.11406 -0.06297 0.11284 -0.06134 C 0.10937 -0.05672 0.11128 -0.0581 0.10729 -0.05625 C 0.10208 -0.04931 0.10711 -0.05509 0.10173 -0.05139 C 0.09461 -0.04676 0.10312 -0.05093 0.09635 -0.04769 C 0.09479 -0.04607 0.09323 -0.04445 0.09166 -0.04283 C 0.09079 -0.0419 0.08975 -0.04144 0.08889 -0.04051 C 0.08541 -0.03658 0.08281 -0.03102 0.08073 -0.0257 C 0.07899 -0.02153 0.07795 -0.01829 0.07708 -0.01343 C 0.07673 -0.01181 0.07656 -0.01019 0.07604 -0.00857 C 0.07534 -0.00648 0.07448 -0.0044 0.07326 -0.00255 C 0.07257 -0.00116 0.07135 -0.00023 0.07066 0.00116 C 0.06979 0.00231 0.06944 0.0037 0.06875 0.00486 C 0.06788 0.00578 0.06684 0.00648 0.06597 0.00717 C 0.06475 0.00856 0.06371 0.00995 0.06232 0.01088 C 0.06093 0.01203 0.0592 0.01273 0.05781 0.01342 C 0.0559 0.01435 0.05225 0.01574 0.05225 0.01574 C 0.05156 0.01713 0.05121 0.01852 0.05034 0.01944 C 0.04965 0.02037 0.04861 0.02014 0.04757 0.02083 C 0.04097 0.02453 0.04704 0.02245 0.03941 0.02453 C 0.03698 0.02407 0.0342 0.02477 0.03211 0.02315 C 0.0302 0.02176 0.02795 0.01551 0.02743 0.01227 C 0.02708 0.00972 0.02691 0.00717 0.02656 0.00486 C 0.02621 -0.01922 0.02621 -0.04329 0.02569 -0.06736 C 0.02569 -0.06759 0.02413 -0.07755 0.02378 -0.07847 C 0.02309 -0.07986 0.02187 -0.08079 0.021 -0.08195 C 0.02066 -0.08334 0.02066 -0.08449 0.02014 -0.08565 C 0.01909 -0.0882 0.01805 -0.09097 0.01649 -0.09306 C 0.01284 -0.09769 0.01441 -0.09537 0.0118 -0.10047 C 0.01163 -0.10324 0.01198 -0.10648 0.01093 -0.10903 C 0.01059 -0.11019 0.00885 -0.10926 0.00816 -0.11019 C 0.00746 -0.11111 0.00764 -0.11273 0.00729 -0.11389 C 0.00555 -0.11852 0.0052 -0.11713 0.0026 -0.1213 C 0.00052 -0.12477 0.00139 -0.12616 -0.00278 -0.12732 C -0.00799 -0.12871 -0.0132 -0.12894 -0.01841 -0.12986 C -0.02726 -0.1338 -0.01355 -0.12732 -0.02483 -0.13334 C -0.02657 -0.13449 -0.03039 -0.13588 -0.03039 -0.13588 C -0.03716 -0.14514 -0.03334 -0.14213 -0.04132 -0.1456 L -0.0441 -0.14699 C -0.04497 -0.14722 -0.04601 -0.14746 -0.04688 -0.14815 L -0.05243 -0.15301 C -0.05365 -0.15787 -0.05261 -0.15579 -0.05504 -0.15903 L -0.05504 -0.15903 " pathEditMode="relative" ptsTypes="AAAAAAAAAAAAAAAAAAAAAAAAAAAAAAAAAAAAAAAAAAAAAAAAAAAAAAAAAAAAAAAAAAAAAAA">
                                      <p:cBhvr>
                                        <p:cTn id="20" dur="1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-3.88889E-6 -3.7037E-7 C -0.00156 -0.0007 -0.01961 -0.01019 -0.02204 -0.01111 C -0.02673 -0.01274 -0.03125 -0.01459 -0.03576 -0.01598 C -0.03923 -0.0169 -0.0427 -0.01713 -0.046 -0.01829 C -0.04965 -0.01968 -0.05329 -0.02176 -0.05694 -0.02315 C -0.05972 -0.02431 -0.0625 -0.02477 -0.06527 -0.0257 C -0.06892 -0.02686 -0.0684 -0.02662 -0.0717 -0.02824 C -0.07187 -0.02986 -0.07222 -0.03149 -0.07256 -0.03311 C -0.07291 -0.03542 -0.07309 -0.03797 -0.07343 -0.04028 C -0.07361 -0.04167 -0.07413 -0.04283 -0.0743 -0.04399 C -0.07482 -0.04653 -0.07447 -0.04908 -0.07534 -0.05139 C -0.07586 -0.05278 -0.07708 -0.05301 -0.07812 -0.05394 C -0.07986 -0.05348 -0.08211 -0.05417 -0.0835 -0.05255 C -0.08454 -0.05162 -0.08402 -0.04931 -0.08454 -0.04769 C -0.08489 -0.0463 -0.08576 -0.04537 -0.08628 -0.04399 C -0.0901 -0.03403 -0.08385 -0.04723 -0.08906 -0.03681 C -0.08941 -0.03172 -0.08975 -0.02084 -0.09097 -0.01459 C -0.09131 -0.01227 -0.09218 -0.00973 -0.0927 -0.00741 C -0.09305 -0.00602 -0.09305 -0.00486 -0.09357 -0.00371 L -0.09548 -3.7037E-7 C -0.09583 0.00115 -0.09566 0.00277 -0.09635 0.0037 C -0.09774 0.00509 -0.0993 0.00578 -0.10104 0.00601 C -0.10711 0.00717 -0.11319 0.00694 -0.11927 0.0074 C -0.121 0.00949 -0.12291 0.01157 -0.12395 0.01458 C -0.12447 0.0162 -0.12447 0.01805 -0.12482 0.01944 C -0.12725 0.02824 -0.12586 0.02106 -0.12847 0.02801 C -0.12899 0.02916 -0.12881 0.03078 -0.12951 0.03171 C -0.13003 0.03287 -0.13125 0.03356 -0.13211 0.03426 C -0.13402 0.03518 -0.13767 0.0368 -0.13767 0.0368 C -0.14131 0.03634 -0.14496 0.03611 -0.14861 0.03541 C -0.15277 0.03495 -0.15416 0.03426 -0.15781 0.0331 C -0.15937 0.02662 -0.1592 0.02939 -0.15781 0.01944 C -0.15763 0.01828 -0.15763 0.01689 -0.15694 0.01597 C -0.15538 0.01389 -0.15138 0.01088 -0.15138 0.01088 C -0.15086 0.00972 -0.15017 0.00856 -0.14965 0.0074 C -0.14913 0.00625 -0.14913 0.00486 -0.14861 0.0037 C -0.14809 0.00208 -0.14739 0.00046 -0.14687 -0.00116 C -0.15138 -0.06713 -0.14184 -0.02431 -0.15781 -0.05255 C -0.16128 -0.05857 -0.1592 -0.05695 -0.16336 -0.0588 C -0.18958 -0.05741 -0.18975 -0.05672 -0.21753 -0.0588 C -0.21892 -0.0588 -0.22638 -0.06204 -0.22673 -0.0625 C -0.2276 -0.0632 -0.22847 -0.06412 -0.22951 -0.06482 C -0.2309 -0.06574 -0.23246 -0.06644 -0.23402 -0.06736 C -0.23524 -0.06806 -0.23645 -0.06922 -0.23767 -0.06968 C -0.23923 -0.07037 -0.24079 -0.07061 -0.24236 -0.07107 C -0.24322 -0.07176 -0.24409 -0.07269 -0.24496 -0.07338 C -0.24583 -0.07408 -0.24704 -0.07385 -0.24774 -0.07477 C -0.24843 -0.07547 -0.24843 -0.07709 -0.24861 -0.07824 C -0.24843 -0.08033 -0.24861 -0.08264 -0.24774 -0.08449 C -0.24722 -0.08542 -0.246 -0.08519 -0.24496 -0.08565 C -0.2434 -0.08635 -0.24201 -0.0875 -0.24045 -0.0882 C -0.2375 -0.08912 -0.23125 -0.09051 -0.23125 -0.09051 C -0.22951 -0.09537 -0.2302 -0.09653 -0.22569 -0.09676 C -0.21076 -0.09746 -0.19583 -0.09746 -0.18072 -0.09792 C -0.17951 -0.09861 -0.17847 -0.09977 -0.17708 -0.10047 C -0.17534 -0.10139 -0.17326 -0.10139 -0.1717 -0.10278 C -0.16527 -0.10857 -0.17326 -0.10162 -0.16423 -0.10764 C -0.15711 -0.1125 -0.16562 -0.10834 -0.15885 -0.11135 C -0.15781 -0.1125 -0.15711 -0.11412 -0.15607 -0.11505 C -0.1552 -0.11574 -0.15 -0.11736 -0.14965 -0.1176 C -0.14809 -0.11783 -0.14652 -0.11829 -0.14496 -0.11875 C -0.14149 -0.11968 -0.14166 -0.11968 -0.13854 -0.12107 C -0.13715 -0.12269 -0.13559 -0.12454 -0.13402 -0.12616 C -0.13316 -0.12686 -0.13229 -0.12801 -0.13125 -0.12848 C -0.12934 -0.12917 -0.11441 -0.13079 -0.11388 -0.13102 C -0.11284 -0.13172 -0.11163 -0.13218 -0.11111 -0.13334 C -0.11041 -0.13473 -0.11059 -0.13658 -0.11024 -0.1382 C -0.10989 -0.13959 -0.10972 -0.14074 -0.1092 -0.1419 C -0.1085 -0.14375 -0.10746 -0.14514 -0.10642 -0.14676 C -0.10329 -0.15278 -0.1059 -0.14815 -0.10277 -0.15533 C -0.10225 -0.15672 -0.10138 -0.15764 -0.10104 -0.15903 C -0.10017 -0.16135 -0.10104 -0.16621 -0.09913 -0.16644 C -0.08993 -0.16806 -0.09427 -0.16713 -0.08628 -0.16875 C -0.07656 -0.16852 -0.06666 -0.16829 -0.05694 -0.1676 C -0.05364 -0.16736 -0.05156 -0.16274 -0.04861 -0.16158 L -0.046 -0.16019 C -0.04166 -0.15463 -0.04392 -0.15811 -0.03958 -0.14931 L -0.03767 -0.14561 C -0.03732 -0.14399 -0.03697 -0.14236 -0.0368 -0.14074 C -0.03645 -0.13797 -0.03645 -0.13496 -0.03576 -0.13218 C -0.03559 -0.13079 -0.03454 -0.12986 -0.03402 -0.12848 C -0.0335 -0.12732 -0.03333 -0.12616 -0.03316 -0.12477 C -0.03055 -0.11088 -0.0342 -0.12709 -0.03038 -0.11135 C -0.03003 -0.11019 -0.03003 -0.1088 -0.02951 -0.10764 C -0.02812 -0.10533 -0.02638 -0.10324 -0.02569 -0.10047 C -0.02517 -0.09769 -0.02465 -0.09491 -0.02309 -0.09306 C -0.01805 -0.08727 -0.01788 -0.0882 -0.01197 -0.08681 C 0.00521 -0.08727 0.02223 -0.08704 0.03941 -0.0882 C 0.04132 -0.0882 0.04497 -0.09051 0.04497 -0.09051 C 0.04584 -0.0919 0.04671 -0.09306 0.04757 -0.09422 C 0.04844 -0.09514 0.04966 -0.09561 0.05035 -0.09676 C 0.05191 -0.09885 0.05278 -0.10162 0.054 -0.10394 C 0.05469 -0.10533 0.05556 -0.10625 0.05591 -0.10764 C 0.06059 -0.12639 0.05678 -0.10996 0.05678 -0.15903 L 0.05678 -0.15903 " pathEditMode="relative" ptsTypes="AAAAAAAAAAAAAAAAAAAAAAAAAAAAAAAAAAAAAAAAAAAAAAAAAAAAAAAAAAAAAAAAAAAAAAAAAAAAAAAAAAAAAAAAAAAAAAAA">
                                      <p:cBhvr>
                                        <p:cTn id="22" dur="1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3.33333E-6 L -5.83333E-6 -3.33333E-6 C 0.00138 -0.00324 0.00416 -0.01088 0.00729 -0.01366 C 0.00798 -0.01435 0.0092 -0.01412 0.01006 -0.01482 C 0.01093 -0.01551 0.0118 -0.01667 0.01267 -0.01713 C 0.02031 -0.02222 0.01041 -0.01389 0.01822 -0.02083 C 0.0217 -0.02801 0.01874 -0.02107 0.021 -0.02824 C 0.02152 -0.02986 0.02239 -0.03148 0.02291 -0.0331 C 0.02361 -0.03542 0.02413 -0.03796 0.02465 -0.04051 C 0.02499 -0.04167 0.02499 -0.04306 0.02551 -0.04421 C 0.02621 -0.04537 0.0269 -0.04653 0.02742 -0.04792 C 0.02795 -0.04907 0.02795 -0.05023 0.02829 -0.05139 C 0.0309 -0.05833 0.0302 -0.05278 0.03576 -0.05995 C 0.04374 -0.07083 0.0335 -0.05764 0.04114 -0.0662 C 0.04479 -0.07014 0.04322 -0.07014 0.04756 -0.07361 C 0.04843 -0.07407 0.04947 -0.07431 0.05034 -0.07477 C 0.05468 -0.07431 0.05902 -0.07431 0.06319 -0.07361 C 0.0651 -0.07315 0.06683 -0.07153 0.06874 -0.07107 L 0.07326 -0.06991 C 0.0743 -0.06898 0.07499 -0.06806 0.07604 -0.06736 C 0.07742 -0.06644 0.08124 -0.06528 0.08246 -0.06505 L 0.08801 -0.05995 L 0.09079 -0.05764 C 0.09131 -0.05648 0.09183 -0.05486 0.09253 -0.05394 C 0.09548 -0.05 0.09652 -0.05046 0.09982 -0.04792 C 0.10086 -0.04699 0.10156 -0.0456 0.1026 -0.04537 C 0.11215 -0.04421 0.1217 -0.04468 0.13107 -0.04421 C 0.13593 -0.04375 0.14079 -0.04329 0.14583 -0.04282 C 0.14756 -0.0412 0.15051 -0.04074 0.15121 -0.03796 C 0.1519 -0.03519 0.15295 -0.0294 0.15503 -0.02708 C 0.15659 -0.025 0.15867 -0.02384 0.16041 -0.02222 C 0.16145 -0.0213 0.16215 -0.01991 0.16319 -0.01968 L 0.1677 -0.01852 C 0.16909 -0.01759 0.17031 -0.0169 0.17152 -0.01597 C 0.17343 -0.01458 0.17499 -0.0125 0.1769 -0.01111 L 0.18437 -0.00625 C 0.18558 -0.00532 0.18697 -0.00509 0.18801 -0.0037 C 0.18888 -0.00255 0.18958 -0.00093 0.19079 -3.33333E-6 C 0.19183 0.00069 0.19322 0.00069 0.19444 0.00116 C 0.19739 0.00231 0.19722 0.00231 0.19982 0.00486 C 0.20121 0.00602 0.2026 0.00694 0.20364 0.00856 C 0.20503 0.01065 0.20538 0.01412 0.20729 0.01574 C 0.21076 0.01898 0.20902 0.01782 0.21267 0.01944 C 0.2177 0.02917 0.21128 0.01736 0.21736 0.02569 C 0.22048 0.02986 0.21753 0.02917 0.22187 0.03171 C 0.22361 0.03264 0.22742 0.03426 0.22742 0.03426 C 0.23194 0.0338 0.23663 0.0338 0.24114 0.03287 C 0.24305 0.03264 0.24479 0.03125 0.2467 0.03056 C 0.24756 0.03009 0.24843 0.0294 0.24947 0.02917 L 0.25676 0.02801 C 0.25746 0.02685 0.25781 0.02523 0.25867 0.02431 C 0.25937 0.02361 0.26041 0.02361 0.26128 0.02315 C 0.2677 0.01898 0.25989 0.02176 0.26874 0.01944 C 0.26926 0.01829 0.27048 0.01736 0.27048 0.01574 C 0.27048 0.01574 0.26909 0.00556 0.26874 0.00486 C 0.26805 0.00347 0.26683 0.00324 0.26597 0.00231 C 0.26527 0.00023 0.26492 -0.00185 0.26406 -0.0037 C 0.26336 -0.00579 0.26232 -0.00787 0.26128 -0.00995 C 0.26076 -0.01111 0.26006 -0.01227 0.25954 -0.01366 C 0.25902 -0.01482 0.25885 -0.01597 0.25867 -0.01713 C 0.25885 -0.01852 0.2585 -0.02083 0.25954 -0.02083 C 0.26475 -0.02176 0.26996 -0.02037 0.27517 -0.01968 C 0.27604 -0.01944 0.2769 -0.01875 0.27795 -0.01852 C 0.27916 -0.01806 0.28038 -0.01759 0.28159 -0.01713 C 0.28246 -0.01597 0.28333 -0.01458 0.28437 -0.01366 C 0.2868 -0.01088 0.28784 -0.01088 0.29079 -0.00857 C 0.29166 -0.00787 0.29253 -0.00671 0.2934 -0.00625 C 0.29531 -0.00509 0.29739 -0.00509 0.29895 -0.0037 C 0.29982 -0.00301 0.30069 -0.00208 0.30173 -0.00139 C 0.30399 0.00023 0.30781 0.00069 0.31006 0.00116 C 0.31926 0.00926 0.3092 0.00139 0.33472 0.00486 L 0.34305 0.00856 L 0.34583 0.00972 C 0.34826 -0.00694 0.34617 0.00972 0.34583 -0.02569 C 0.34548 -0.04444 0.34583 -0.06319 0.34583 -0.08194 L 0.34583 -0.08194 " pathEditMode="relative" ptsTypes="AAAAAAAAAAAAAAAAAAAAAAAAAAAAAAAAAAAAAAAAAAAAAAAAAAAAAAAAAAAAAAAAAAAAAAAAAAAA">
                                      <p:cBhvr>
                                        <p:cTn id="24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8.88889E-6 L 5.55556E-6 8.88889E-6 C 0.01094 -0.01041 0.00521 -0.00925 0.01459 -0.0074 C 0.01667 -0.00694 0.01893 -0.00671 0.02101 -0.00624 C 0.02796 -0.00323 0.01945 -0.0074 0.02657 -0.00254 C 0.02744 -0.00208 0.02848 -0.00185 0.02935 -0.00138 C 0.03126 8.88889E-6 0.03473 0.00348 0.03473 0.00348 C 0.03542 0.00487 0.03577 0.00626 0.03664 0.00718 C 0.03768 0.00834 0.03907 0.0088 0.04028 0.00973 C 0.04931 0.01644 0.03455 0.01158 0.06042 0.01343 C 0.06424 0.01575 0.06442 0.01575 0.06789 0.01945 C 0.07396 0.02663 0.06719 0.02014 0.07327 0.02547 L 0.07605 0.03658 C 0.07639 0.03774 0.07639 0.03913 0.07692 0.04028 C 0.07935 0.04491 0.07848 0.0426 0.07969 0.04769 C 0.08004 0.0463 0.08004 0.04491 0.08056 0.04399 C 0.08126 0.04306 0.08247 0.0426 0.08334 0.0426 C 0.08768 0.0426 0.09202 0.04329 0.09619 0.04399 C 0.09862 0.04422 0.10105 0.04491 0.10365 0.04514 C 0.13438 0.04839 0.1073 0.04468 0.12744 0.04769 C 0.12778 0.04931 0.12778 0.05093 0.1283 0.05255 C 0.129 0.05464 0.1316 0.05857 0.13299 0.05973 C 0.13369 0.06065 0.1349 0.06042 0.13577 0.06112 C 0.14202 0.06528 0.13421 0.06227 0.14306 0.06482 C 0.15435 0.06436 0.16563 0.06436 0.17692 0.06343 C 0.17865 0.06343 0.1823 0.06042 0.18334 0.05973 C 0.18421 0.05927 0.18525 0.05927 0.18612 0.05857 C 0.1915 0.0551 0.18612 0.05695 0.19254 0.05371 C 0.19376 0.05302 0.19497 0.05278 0.19619 0.05255 C 0.1981 0.05093 0.20105 0.05047 0.20174 0.04769 C 0.20244 0.04468 0.20278 0.0426 0.20452 0.04028 C 0.20521 0.03913 0.20626 0.03866 0.2073 0.03774 C 0.20747 0.03056 0.20851 0.00487 0.20903 -0.0037 C 0.20921 -0.00624 0.20973 -0.00856 0.2099 -0.01111 C 0.2099 -0.01157 0.21181 -0.03078 0.2073 -0.03564 C 0.20643 -0.03634 0.20539 -0.03634 0.20452 -0.0368 C 0.20539 -0.03726 0.20626 -0.03773 0.2073 -0.03796 C 0.21285 -0.03935 0.22258 -0.04004 0.22744 -0.0405 C 0.22865 -0.04097 0.22987 -0.0412 0.23108 -0.04166 C 0.25053 -0.04953 0.22101 -0.04351 0.27414 -0.04536 C 0.27518 -0.04606 0.27605 -0.04698 0.27692 -0.04791 C 0.27813 -0.04907 0.27935 -0.05046 0.28056 -0.05138 C 0.28143 -0.05208 0.28247 -0.05208 0.28334 -0.05277 C 0.29046 -0.0574 0.28195 -0.05323 0.28889 -0.05624 C 0.29844 -0.05601 0.30782 -0.05578 0.31737 -0.05509 C 0.3191 -0.05509 0.32119 -0.05486 0.32275 -0.05393 C 0.35122 -0.03819 0.30747 -0.05833 0.33386 -0.04652 C 0.33473 -0.04606 0.3356 -0.04536 0.33664 -0.04536 L 0.36771 -0.04421 C 0.37622 -0.03842 0.37448 -0.04282 0.37605 -0.03425 C 0.37639 -0.01018 0.37639 0.01366 0.37692 0.03774 C 0.37726 0.04862 0.38403 0.03056 0.37692 0.05487 C 0.37639 0.05672 0.37431 0.05626 0.37327 0.05741 C 0.37223 0.05834 0.37171 0.06019 0.37049 0.06112 C 0.36945 0.06181 0.36806 0.06181 0.36685 0.06227 C 0.35921 0.06528 0.37067 0.06274 0.35313 0.06482 C 0.35122 0.08913 0.35313 0.08056 0.35035 0.09167 C 0.35018 0.09514 0.35035 0.10394 0.34844 0.1088 C 0.3481 0.10996 0.34705 0.11112 0.34671 0.11251 C 0.34514 0.11667 0.34549 0.12014 0.34306 0.12339 C 0.34185 0.12501 0.3382 0.12825 0.33664 0.12964 C 0.33542 0.13195 0.33473 0.13519 0.33299 0.13681 C 0.329 0.14028 0.33091 0.1382 0.32744 0.14306 C 0.32778 0.14422 0.32778 0.14561 0.3283 0.14677 C 0.33282 0.15579 0.32987 0.14538 0.33195 0.15394 C 0.33299 0.16204 0.33299 0.1588 0.33299 0.16389 L 0.33299 0.16389 " pathEditMode="relative" ptsTypes="AAAAAAAAAAAAAAAAAAAAAAAAAAAAAAAAAAAAAAAAAAAAAAAAAAAAAAAAAAAAAAAAAAA">
                                      <p:cBhvr>
                                        <p:cTn id="26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7.40741E-7 C -0.00295 -0.00278 -0.00642 -0.00509 -0.0092 -0.00857 C -0.01267 -0.0132 -0.01076 -0.01134 -0.01458 -0.01458 L -0.04583 -0.01343 C -0.04982 -0.0132 -0.05555 -0.01204 -0.05955 -0.01111 C -0.06111 -0.01065 -0.06267 -0.00995 -0.06423 -0.00972 C -0.06788 -0.00926 -0.07153 -0.00903 -0.07517 -0.00857 C -0.07639 -0.00602 -0.07899 -0.00417 -0.07882 -0.00116 C -0.07864 0.01111 -0.07847 0.02315 -0.07795 0.03542 C -0.07778 0.03912 -0.07587 0.04977 -0.07517 0.05255 C -0.07465 0.05509 -0.07378 0.05741 -0.07344 0.05995 C -0.07291 0.06273 -0.07153 0.07037 -0.07066 0.07222 C -0.06632 0.08102 -0.06857 0.07755 -0.06423 0.0831 C -0.05972 0.09815 -0.06476 0.07963 -0.06146 0.11018 C -0.06128 0.11204 -0.06024 0.11343 -0.05955 0.11505 C -0.0592 0.1162 -0.0592 0.11759 -0.05868 0.11875 C -0.05816 0.11991 -0.05729 0.12106 -0.05694 0.12245 C -0.05642 0.12361 -0.05642 0.125 -0.0559 0.12616 C -0.05521 0.12778 -0.05416 0.1294 -0.05312 0.13102 C -0.05191 0.13588 -0.05191 0.1338 -0.05312 0.13958 C -0.05347 0.14074 -0.05347 0.14236 -0.05416 0.14329 C -0.05486 0.14398 -0.05607 0.14375 -0.05694 0.14444 C -0.06319 0.14861 -0.05573 0.1456 -0.06337 0.14815 C -0.06423 0.14884 -0.06528 0.1493 -0.06597 0.15046 C -0.06666 0.15162 -0.06666 0.15301 -0.06701 0.15417 L -0.06875 0.16389 C -0.0691 0.16759 -0.06979 0.1713 -0.06979 0.175 C -0.06979 0.17824 -0.0691 0.18148 -0.06875 0.18472 C -0.0684 0.18935 -0.0684 0.19375 -0.06788 0.19815 C -0.06753 0.20139 -0.0658 0.2081 -0.0651 0.21042 L -0.06146 0.22523 C -0.05937 0.23356 -0.0618 0.22315 -0.05955 0.23495 C -0.05937 0.23611 -0.05903 0.2375 -0.05868 0.23866 C -0.05833 0.24028 -0.05851 0.24213 -0.05781 0.24352 C -0.05712 0.24468 -0.0559 0.24514 -0.05503 0.24606 C -0.05191 0.2493 -0.05295 0.24977 -0.04948 0.25208 C -0.04861 0.25278 -0.04774 0.25301 -0.0467 0.25324 C -0.04548 0.2537 -0.04427 0.25417 -0.04305 0.25463 C -0.04149 0.25509 -0.0401 0.25532 -0.03854 0.25579 C -0.03663 0.25648 -0.03489 0.25741 -0.03298 0.25833 L -0.03021 0.25949 C -0.0217 0.25903 -0.01285 0.26065 -0.00451 0.25833 C -0.00243 0.25764 -0.00208 0.25324 -0.00087 0.25093 C 0.00156 0.24606 -3.33333E-6 0.24792 0.00365 0.24468 C 0.01024 0.24537 0.01893 0.24537 0.0257 0.24722 C 0.02674 0.24745 0.02761 0.24792 0.02847 0.24838 C 0.03438 0.24792 0.04011 0.24792 0.04601 0.24722 C 0.04809 0.24699 0.05018 0.2463 0.05243 0.24606 C 0.05938 0.24514 0.06649 0.24398 0.07344 0.24352 L 0.09913 0.24236 C 0.09983 0.2412 0.1 0.23889 0.10104 0.23866 C 0.1132 0.23704 0.12552 0.23819 0.13768 0.2375 C 0.14184 0.23727 0.14219 0.23565 0.14601 0.23495 C 0.14931 0.23449 0.15278 0.23426 0.15608 0.2338 C 0.16198 0.23102 0.1592 0.23194 0.16979 0.2338 C 0.17084 0.23403 0.1717 0.23472 0.17257 0.23495 C 0.18229 0.23773 0.17465 0.23472 0.1809 0.2375 C 0.18125 0.23565 0.18281 0.23032 0.18281 0.22893 C 0.18281 0.2213 0.18229 0.20833 0.1809 0.19954 C 0.18073 0.19815 0.18021 0.19699 0.18004 0.19583 C 0.17969 0.19213 0.18021 0.18819 0.17899 0.18472 C 0.1783 0.18264 0.17604 0.18241 0.17448 0.18102 C 0.17361 0.18032 0.17274 0.1794 0.1717 0.1787 C 0.17049 0.17778 0.1691 0.17731 0.16806 0.17616 C 0.16459 0.17268 0.16302 0.16875 0.16077 0.16389 C 0.16007 0.16273 0.15938 0.16157 0.15886 0.16042 C 0.15816 0.1588 0.15781 0.15671 0.15695 0.15532 C 0.15625 0.1544 0.15504 0.15393 0.15434 0.15301 C 0.15226 0.15069 0.15018 0.14861 0.14879 0.1456 C 0.14705 0.14236 0.14705 0.1412 0.1441 0.13958 C 0.14306 0.13889 0.14167 0.13866 0.14045 0.13819 C 0.13524 0.13889 0.12674 0.13958 0.12118 0.14074 C 0.11962 0.14097 0.11823 0.14167 0.11667 0.1419 C 0.1132 0.14259 0.1099 0.14282 0.1066 0.14329 C 0.09965 0.1463 0.10712 0.14329 0.09271 0.1456 C 0.09149 0.14583 0.09028 0.14653 0.08906 0.14676 C 0.08299 0.14653 0.07674 0.14676 0.07066 0.1456 C 0.06702 0.14491 0.06858 0.14236 0.06702 0.13958 C 0.06632 0.13796 0.06511 0.13727 0.06424 0.13588 C 0.06354 0.13472 0.0632 0.13333 0.0625 0.13218 C 0.06163 0.13055 0.06059 0.12893 0.05972 0.12731 C 0.05938 0.12616 0.05938 0.12477 0.05886 0.12361 C 0.05417 0.11435 0.05729 0.125 0.05521 0.1162 C 0.05504 0.11574 0.05695 0.09653 0.05243 0.09167 C 0.05156 0.09097 0.05052 0.09097 0.04965 0.09051 C 0.04653 0.07847 0.05174 0.09699 0.04601 0.0831 C 0.04497 0.08102 0.04549 0.07778 0.0441 0.07593 C 0.03768 0.06736 0.04202 0.07268 0.02847 0.05995 C 0.02639 0.05787 0.02465 0.05648 0.02205 0.05509 C 0.02031 0.05417 0.01823 0.0537 0.01649 0.05255 C 0.01198 0.04954 0.01424 0.05069 0.01007 0.04884 C 0.01042 0.04699 0.01094 0.04491 0.01111 0.04282 C 0.01146 0.03843 0.01129 0.0338 0.01198 0.0294 C 0.01215 0.02801 0.01337 0.02708 0.01389 0.02569 C 0.01424 0.02454 0.01441 0.02315 0.01476 0.02199 C 0.01597 0.03472 0.01424 0.02917 0.01927 0.03912 L 0.02118 0.04282 L 0.02292 0.04653 C 0.02327 0.04861 0.02344 0.05069 0.02396 0.05255 C 0.02448 0.05509 0.02518 0.05741 0.0257 0.05995 C 0.02604 0.06111 0.02639 0.06227 0.02674 0.06366 C 0.02709 0.0669 0.02813 0.07454 0.02934 0.07708 C 0.03334 0.08472 0.03316 0.08148 0.03316 0.08565 L 0.03316 0.08565 " pathEditMode="relative" ptsTypes="AAAAAAAAAAAAAAAAAAAAAAAAAAAAAAAAAAAAAAAAAAAAAAAAAAAAAAAAAAAAAAAAAAAAAAAAAAAAAAAAAAAAAAAAAAAAAAAAAAAAAAAAA">
                                      <p:cBhvr>
                                        <p:cTn id="28" dur="1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66667E-6 L 1.38889E-6 -6.66667E-6 L -0.03403 -0.00139 C -0.05625 -0.00232 -0.04913 -0.0007 -0.06059 -0.00371 C -0.06146 -0.00464 -0.06233 -0.00579 -0.06337 -0.00626 C -0.0651 -0.00695 -0.06701 -0.00695 -0.06892 -0.00741 C -0.07014 -0.00764 -0.07135 -0.00811 -0.07257 -0.00857 C -0.07361 -0.00973 -0.0776 -0.01343 -0.07899 -0.01343 C -0.08264 -0.01389 -0.08628 -0.01274 -0.08993 -0.01227 C -0.0908 -0.01158 -0.09219 -0.01112 -0.09271 -0.00996 C -0.09375 -0.00764 -0.09444 -0.00255 -0.09444 -0.00255 C -0.09427 0.00161 -0.0941 0.00578 -0.09358 0.00972 C -0.0934 0.01134 -0.09271 0.01296 -0.09271 0.01458 C -0.09219 0.02638 -0.09253 0.03842 -0.09184 0.05023 C -0.09167 0.05185 -0.09045 0.05323 -0.08993 0.05509 C -0.08924 0.0574 -0.08941 0.06064 -0.08819 0.06226 C -0.08715 0.06365 -0.08611 0.06481 -0.08542 0.06597 C -0.08472 0.06712 -0.08437 0.06874 -0.08351 0.06967 C -0.08246 0.07106 -0.0809 0.07198 -0.07986 0.07337 C -0.07917 0.0743 -0.07604 0.08032 -0.07535 0.08194 C -0.07465 0.08356 -0.0743 0.08541 -0.07344 0.0868 C -0.07274 0.08796 -0.07153 0.08842 -0.07066 0.08935 C -0.06771 0.09513 -0.06927 0.09166 -0.06701 0.10023 C -0.06632 0.10277 -0.06545 0.10694 -0.06424 0.10879 C -0.06285 0.11111 -0.06059 0.1118 -0.05868 0.11249 C -0.05573 0.11226 -0.0526 0.11226 -0.04965 0.11134 C -0.04844 0.11111 -0.04792 0.10902 -0.04687 0.10879 L 0.01007 0.11018 C 0.01667 0.11226 0.01129 0.10948 0.01563 0.11504 C 0.01823 0.11851 0.01806 0.11666 0.02101 0.11874 C 0.02205 0.11944 0.02292 0.12036 0.02379 0.12106 C 0.02413 0.12245 0.02396 0.12407 0.02483 0.12476 C 0.02639 0.12638 0.02847 0.12638 0.03021 0.12731 C 0.03125 0.12777 0.03229 0.12777 0.03299 0.12847 C 0.03524 0.13055 0.03681 0.13194 0.03941 0.13333 C 0.04063 0.13402 0.04184 0.13425 0.04306 0.13472 C 0.04583 0.13425 0.04861 0.13402 0.05139 0.13333 C 0.05226 0.1331 0.05313 0.1324 0.05417 0.13217 C 0.05538 0.13171 0.0566 0.13148 0.05781 0.13101 C 0.05972 0.13009 0.06146 0.12916 0.06337 0.12847 C 0.06458 0.128 0.0658 0.12777 0.06701 0.12731 C 0.07344 0.12407 0.06806 0.12592 0.07344 0.12245 C 0.07431 0.12175 0.07517 0.12152 0.07622 0.12106 C 0.07639 0.11874 0.07674 0.1162 0.07708 0.11388 C 0.07726 0.11249 0.07778 0.11134 0.07795 0.11018 C 0.07986 0.0993 0.07795 0.10648 0.07986 0.09791 C 0.08004 0.09652 0.08038 0.09536 0.08073 0.09421 C 0.08125 0.09282 0.08212 0.09189 0.08264 0.0905 C 0.08333 0.08819 0.08386 0.08564 0.08438 0.0831 C 0.08472 0.08194 0.08438 0.07986 0.08524 0.07962 L 0.08802 0.07823 C 0.08872 0.07708 0.08906 0.07546 0.08993 0.07453 C 0.09097 0.07361 0.09236 0.07384 0.09358 0.07337 C 0.10278 0.0699 0.08854 0.07476 0.1 0.07083 C 0.1007 0.06967 0.10104 0.06828 0.10191 0.06736 C 0.1059 0.06203 0.10486 0.06504 0.1092 0.06111 C 0.11076 0.05972 0.11233 0.05786 0.11372 0.05624 C 0.11476 0.05509 0.1158 0.05393 0.11649 0.05254 C 0.12066 0.04536 0.11875 0.04629 0.12292 0.04166 C 0.12413 0.04027 0.12517 0.03888 0.12656 0.03796 C 0.1283 0.0368 0.13021 0.03634 0.13212 0.03541 C 0.13299 0.03495 0.13403 0.03495 0.1349 0.03425 C 0.13576 0.03333 0.13663 0.0324 0.13767 0.03171 C 0.13872 0.03101 0.14011 0.03124 0.14132 0.03055 C 0.14445 0.0287 0.14774 0.02708 0.15052 0.02453 C 0.15486 0.0199 0.15278 0.02129 0.15695 0.01944 C 0.15747 0.01828 0.15781 0.01666 0.15868 0.01597 C 0.15955 0.01504 0.16076 0.0155 0.16146 0.01458 C 0.1625 0.01342 0.1625 0.01111 0.16337 0.00972 C 0.16493 0.00717 0.16736 0.00694 0.16979 0.00601 C 0.17431 -0.00302 0.1684 0.0081 0.17431 -0.00139 C 0.175 -0.00232 0.17552 -0.00394 0.17622 -0.00487 C 0.18073 -0.01181 0.18021 -0.01112 0.18438 -0.01482 C 0.18941 -0.02477 0.19028 -0.02315 0.18715 -0.03913 C 0.18663 -0.04214 0.18542 -0.04491 0.18351 -0.04653 C 0.18108 -0.04885 0.18004 -0.05001 0.17708 -0.05139 C 0.17535 -0.05232 0.17344 -0.05302 0.17153 -0.05394 L 0.16875 -0.0551 C 0.16858 -0.05649 0.16875 -0.05834 0.16788 -0.0588 C 0.15677 -0.06343 0.15712 -0.05741 0.15139 -0.06366 C 0.14913 -0.06621 0.14583 -0.07153 0.14497 -0.07477 L 0.14306 -0.08218 C 0.14288 -0.08334 0.14271 -0.08473 0.14219 -0.08565 C 0.13681 -0.09653 0.14514 -0.07917 0.13854 -0.09677 C 0.13629 -0.10302 0.1375 -0.10024 0.1349 -0.10533 C 0.13299 -0.11552 0.13576 -0.1051 0.13021 -0.11389 C 0.12483 -0.12269 0.13507 -0.11251 0.12656 -0.11991 C 0.12448 -0.11968 0.12222 -0.11968 0.12014 -0.11876 C 0.11719 -0.1176 0.11736 -0.11552 0.11563 -0.11274 C 0.10972 -0.10325 0.11563 -0.11436 0.11094 -0.10533 C 0.10868 -0.09283 0.11042 -0.10394 0.1092 -0.07848 C 0.10851 -0.06482 0.1092 -0.06876 0.10729 -0.06135 C 0.10712 -0.05811 0.10729 -0.05464 0.10642 -0.05139 C 0.10608 -0.05024 0.10608 -0.05417 0.10556 -0.0551 C 0.10486 -0.05626 0.10382 -0.05718 0.10278 -0.05764 C 0.10122 -0.05811 0.09965 -0.05764 0.09809 -0.05764 L 0.09913 -0.05764 " pathEditMode="relative" ptsTypes="AAAAAAAAAAAAAAAAAAAAAAAAAAAAAAAAAAAAAAAAAAAAAAAAAAAAAAAAAAAAAAAAAAAAAAAAAAAAAAAAAAAAAAAAAAAAAAAAA">
                                      <p:cBhvr>
                                        <p:cTn id="30" dur="1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77 -0.0044 -0.00573 -0.00879 -0.00833 -0.01342 C -0.00989 -0.0162 -0.01284 -0.02199 -0.01389 -0.02569 C -0.01458 -0.02847 -0.0151 -0.03379 -0.01562 -0.03657 C -0.01614 -0.03912 -0.01684 -0.04143 -0.01753 -0.04398 C -0.01788 -0.04514 -0.01771 -0.04676 -0.0184 -0.04768 C -0.02187 -0.05231 -0.02048 -0.04977 -0.02309 -0.05486 C -0.02569 -0.05301 -0.02864 -0.05116 -0.03125 -0.04884 C -0.03264 -0.04768 -0.03368 -0.04653 -0.03489 -0.04514 C -0.03871 -0.0412 -0.04253 -0.0375 -0.046 -0.03287 L -0.0533 -0.02315 C -0.05503 -0.0162 -0.05555 -0.01597 -0.0533 -0.00486 C -0.05295 -0.00324 -0.05139 -0.00231 -0.05052 -0.00116 C -0.05 0.00093 -0.0493 0.00486 -0.04774 0.00625 C -0.0467 0.00718 -0.04531 0.00695 -0.04409 0.00741 C -0.04323 0.00834 -0.04218 0.00903 -0.04132 0.00996 C -0.0283 0.02292 -0.04271 0.01505 -0.00746 0.01343 C -0.00382 0.01111 -0.00139 0.00926 0.00261 0.00741 C 0.00382 0.00695 0.00521 0.00672 0.00643 0.00625 C 0.00799 0.00556 0.00938 0.00463 0.01094 0.00371 C 0.02223 0.00417 0.03351 0.00417 0.04479 0.00486 C 0.04809 0.00509 0.0474 0.00718 0.05035 0.00857 C 0.05191 0.00926 0.05348 0.00949 0.05504 0.00996 C 0.05625 0.01019 0.05729 0.01088 0.05868 0.01111 C 0.07153 0.01227 0.08438 0.01273 0.09723 0.01343 C 0.09844 0.01389 0.09966 0.01435 0.10087 0.01482 C 0.10851 0.0169 0.11719 0.01736 0.12466 0.01852 C 0.12535 0.02014 0.12587 0.02176 0.12657 0.02338 C 0.12709 0.02454 0.12813 0.02547 0.1283 0.02709 C 0.12848 0.02824 0.1283 0.03033 0.12743 0.03056 C 0.12049 0.03218 0.11337 0.03148 0.10625 0.03195 C 0.10539 0.0331 0.10452 0.03449 0.10365 0.03565 C 0.10278 0.03658 0.10157 0.03704 0.10087 0.03797 C 0.1 0.03912 0.09966 0.04051 0.09896 0.04167 C 0.09861 0.04329 0.09861 0.04491 0.09809 0.04653 C 0.09688 0.05047 0.09514 0.05139 0.09254 0.05394 C 0.0908 0.08102 0.09271 0.05949 0.0908 0.07477 C 0.09045 0.07755 0.09063 0.08056 0.08976 0.08334 C 0.08924 0.08519 0.08785 0.08634 0.08698 0.0882 C 0.08629 0.08959 0.08594 0.09144 0.08525 0.09306 C 0.08438 0.09514 0.08334 0.09699 0.08247 0.09908 C 0.08177 0.1007 0.08108 0.10232 0.08056 0.10394 C 0.07952 0.10764 0.07917 0.11158 0.07795 0.11505 C 0.07674 0.11829 0.07483 0.1206 0.07327 0.12361 C 0.07223 0.1257 0.06979 0.12755 0.07049 0.12963 C 0.07118 0.13148 0.07361 0.12894 0.07518 0.12847 C 0.0908 0.11806 0.08091 0.12222 0.10625 0.12361 C 0.12795 0.12199 0.12153 0.11505 0.12379 0.1382 C 0.12379 0.13959 0.12431 0.14074 0.12466 0.1419 C 0.12361 0.1507 0.12552 0.14931 0.1191 0.15047 C 0.11858 0.1507 0.11789 0.15047 0.11736 0.15047 L 0.11736 0.15047 " pathEditMode="relative" ptsTypes="AAAAAAAAAAAAAAAAAAAAAAAAAAAAAAAAAAAAAAAAAAAAAAAAAAAAA">
                                      <p:cBhvr>
                                        <p:cTn id="32" dur="1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3.05556E-6 -3.7037E-7 C 0.00261 -0.00255 0.00521 -0.00533 0.00816 -0.00741 C 0.0092 -0.00834 0.01077 -0.00811 0.01181 -0.00857 C 0.01389 -0.00996 0.01632 -0.01343 0.01823 -0.01482 C 0.01945 -0.01551 0.02066 -0.01551 0.02188 -0.01598 C 0.02344 -0.01736 0.02743 -0.02176 0.03021 -0.02223 C 0.03716 -0.02292 0.04427 -0.02292 0.05122 -0.02338 C 0.05347 -0.02616 0.05538 -0.0294 0.05764 -0.03195 C 0.05903 -0.03311 0.06025 -0.03403 0.06146 -0.03565 C 0.06719 -0.04329 0.0625 -0.04051 0.06788 -0.04283 C 0.06962 -0.04653 0.06979 -0.04723 0.0724 -0.05024 C 0.07327 -0.05116 0.07431 -0.05186 0.07518 -0.05278 C 0.07795 -0.07153 0.075 -0.05024 0.07691 -0.09422 C 0.07709 -0.0963 0.07761 -0.09838 0.07795 -0.10047 C 0.07761 -0.10973 0.07847 -0.12732 0.07518 -0.13843 C 0.07448 -0.14028 0.07396 -0.14236 0.07327 -0.14445 C 0.07292 -0.14561 0.07292 -0.14699 0.0724 -0.14815 C 0.07153 -0.15024 0.07049 -0.15209 0.06962 -0.15417 C 0.06927 -0.15533 0.06788 -0.15741 0.06875 -0.15787 C 0.07084 -0.1588 0.07309 -0.15718 0.07518 -0.15672 C 0.07552 -0.15556 0.07535 -0.15394 0.07604 -0.15301 C 0.07674 -0.15209 0.07795 -0.15232 0.07882 -0.15186 C 0.08038 -0.1507 0.08177 -0.14931 0.08334 -0.14815 C 0.08525 -0.14676 0.08716 -0.14584 0.08889 -0.14445 C 0.08993 -0.14375 0.09063 -0.1426 0.09167 -0.1419 C 0.09288 -0.14144 0.0941 -0.14121 0.09531 -0.14074 C 0.09688 -0.14121 0.09844 -0.14121 0.1 -0.1419 C 0.10104 -0.1426 0.10174 -0.14375 0.10261 -0.14445 C 0.10417 -0.14537 0.10573 -0.14584 0.10729 -0.14699 C 0.10834 -0.14746 0.10903 -0.14885 0.11007 -0.14931 C 0.11216 -0.15024 0.11424 -0.15 0.1165 -0.15047 C 0.1349 -0.1544 0.1099 -0.15139 0.15591 -0.15301 C 0.15677 -0.15348 0.15781 -0.15348 0.15868 -0.15417 C 0.16007 -0.15533 0.16111 -0.15672 0.16233 -0.15787 C 0.1632 -0.1588 0.16424 -0.15949 0.16511 -0.16042 C 0.16545 -0.16181 0.16702 -0.16829 0.16788 -0.16899 C 0.16893 -0.16968 0.17031 -0.16806 0.17153 -0.1676 C 0.17188 -0.16598 0.17205 -0.16436 0.1724 -0.16274 C 0.17292 -0.16111 0.17396 -0.15973 0.17431 -0.15787 C 0.17483 -0.1544 0.17466 -0.15047 0.17518 -0.14699 C 0.17552 -0.14445 0.17709 -0.13959 0.17709 -0.13959 C 0.18351 -0.14005 0.18993 -0.14005 0.19636 -0.14074 C 0.19966 -0.14121 0.21129 -0.14514 0.20174 -0.1419 C 0.20087 -0.14121 0.2 -0.14028 0.19896 -0.13959 C 0.19566 -0.13727 0.18976 -0.1375 0.18716 -0.13704 C 0.18594 -0.13635 0.18472 -0.13519 0.18351 -0.13473 C 0.18229 -0.13403 0.18091 -0.1338 0.17969 -0.13334 C 0.17795 -0.13264 0.17604 -0.13172 0.17431 -0.13102 C 0.17327 -0.13056 0.1724 -0.13033 0.17153 -0.12986 C 0.16736 -0.12686 0.16233 -0.12315 0.15781 -0.1213 C 0.1566 -0.12061 0.15521 -0.12037 0.154 -0.11991 C 0.15313 -0.11968 0.15226 -0.11922 0.15139 -0.11875 C 0.14549 -0.12061 0.14479 -0.1213 0.13663 -0.1213 C 0.13386 -0.1213 0.13108 -0.12037 0.1283 -0.11991 C 0.12778 -0.11875 0.12535 -0.11459 0.1257 -0.11274 C 0.12604 -0.10949 0.12865 -0.10811 0.13021 -0.10649 C 0.13143 -0.10533 0.13264 -0.10394 0.13386 -0.10278 C 0.13698 -0.10024 0.13889 -0.1 0.14219 -0.09792 C 0.14462 -0.09653 0.14688 -0.09422 0.14948 -0.09306 C 0.15139 -0.09213 0.1533 -0.09213 0.15504 -0.09051 C 0.16285 -0.08357 0.15295 -0.0919 0.16042 -0.08704 C 0.16146 -0.08635 0.16216 -0.08519 0.1632 -0.08449 C 0.1658 -0.08311 0.1724 -0.08241 0.17431 -0.08195 C 0.17639 -0.08172 0.18038 -0.08033 0.18247 -0.07963 C 0.18351 -0.07917 0.18438 -0.07894 0.18525 -0.07848 C 0.18681 -0.07732 0.1882 -0.07524 0.18993 -0.07477 C 0.1941 -0.07361 0.19844 -0.07385 0.20278 -0.07338 C 0.20452 -0.07269 0.20677 -0.07199 0.20816 -0.06991 C 0.21406 -0.06042 0.20608 -0.06852 0.21285 -0.0625 C 0.21528 -0.05232 0.21545 -0.0551 0.21372 -0.04167 C 0.21337 -0.03912 0.2125 -0.03681 0.21181 -0.03426 L 0.21094 -0.03079 C 0.2125 -0.02292 0.21077 -0.02662 0.21736 -0.02084 L 0.22014 -0.01852 C 0.22101 -0.01667 0.22379 -0.01088 0.22466 -0.00996 C 0.22639 -0.00787 0.23021 -0.0051 0.23021 -0.0051 C 0.23091 -0.00371 0.2316 -0.00278 0.23212 -0.00139 C 0.23438 0.00601 0.23264 0.02222 0.23212 0.02569 C 0.23195 0.02708 0.23021 0.02708 0.22934 0.02801 C 0.22743 0.03009 0.22552 0.03194 0.22379 0.03426 C 0.22222 0.03611 0.22101 0.03842 0.21927 0.04027 C 0.21823 0.04143 0.21667 0.04166 0.21563 0.04282 C 0.21372 0.04421 0.21181 0.04606 0.21007 0.04768 C 0.2092 0.04838 0.20834 0.04953 0.20729 0.05 L 0.20452 0.05139 C 0.204 0.05254 0.20278 0.05347 0.20278 0.05486 C 0.20209 0.07824 0.20243 0.07847 0.20452 0.09282 C 0.20417 0.09398 0.20452 0.09629 0.20365 0.09652 C 0.19097 0.09907 0.1625 0.09699 0.15139 0.09652 C 0.14827 0.09583 0.14531 0.09467 0.14219 0.09398 C 0.13334 0.09236 0.13785 0.09328 0.1283 0.09166 C 0.12761 0.08865 0.12709 0.08564 0.1257 0.0831 C 0.12483 0.08171 0.12379 0.08055 0.12292 0.07939 C 0.12257 0.07731 0.12222 0.07523 0.12188 0.07338 C 0.12153 0.07037 0.12136 0.06527 0.12014 0.06226 C 0.11962 0.06088 0.11893 0.05972 0.11823 0.05856 C 0.1165 0.05578 0.11511 0.05416 0.11285 0.05254 C 0.11163 0.05162 0.11042 0.05069 0.10903 0.05 C 0.10608 0.04861 0.09983 0.04814 0.09722 0.04768 C 0.07934 0.04305 0.09601 0.04699 0.08716 0.04398 C 0.08559 0.04351 0.08403 0.04305 0.08247 0.04282 C 0.07431 0.04305 0.06597 0.04282 0.05764 0.04398 C 0.0566 0.04398 0.05591 0.04583 0.05504 0.04629 C 0.05417 0.04699 0.05313 0.04722 0.05226 0.04768 C 0.05052 0.04976 0.04896 0.05254 0.0467 0.0537 C 0.04462 0.05486 0.03802 0.05578 0.03663 0.05625 C 0.02136 0.05393 0.02656 0.05833 0.02934 0.0243 C 0.02952 0.02222 0.03316 0.01828 0.03386 0.01713 C 0.03525 0.01481 0.0375 0.00972 0.0375 0.00972 C 0.03785 0.00694 0.03663 0.00277 0.03837 0.00115 C 0.04011 -0.00047 0.04219 0.00277 0.04393 0.00347 C 0.04792 0.00532 0.04584 0.00439 0.05035 0.00601 C 0.05608 0.01111 0.04983 0.00578 0.05677 0.01088 C 0.06719 0.01851 0.05625 0.01111 0.06511 0.01713 C 0.07031 0.02754 0.06337 0.01527 0.06962 0.02199 C 0.07188 0.0243 0.07136 0.02639 0.0724 0.02916 C 0.07292 0.03055 0.07379 0.03171 0.07431 0.03287 C 0.07743 0.0412 0.07222 0.03125 0.07691 0.04143 C 0.07778 0.04328 0.079 0.04467 0.07969 0.04629 C 0.08056 0.04791 0.08108 0.04953 0.0816 0.05139 C 0.08229 0.0537 0.08177 0.05717 0.08334 0.05856 L 0.08611 0.06111 C 0.0882 0.06944 0.08663 0.06666 0.08976 0.07083 L 0.09167 0.06851 " pathEditMode="relative" ptsTypes="AAAAAAAAAAAAAAAAAAAAAAAAAAAAAAAAAAAAAAAAAAAAAAAAAAAAAAAAAAAAAAAAAAAAAAAAAAAAAAAAAAAAAAAAAAAAAAAAAAAAAAAAAAAAAAAAAAAAAAAAAAAAA">
                                      <p:cBhvr>
                                        <p:cTn id="3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2.77778E-7 0.00024 C -0.0026 0.00255 -0.00538 0.00463 -0.00747 0.00741 C -0.00903 0.00949 -0.00955 0.01274 -0.01128 0.01482 C -0.01215 0.01621 -0.01319 0.01713 -0.01406 0.01852 C -0.01528 0.02107 -0.01615 0.02385 -0.01771 0.02593 L -0.02135 0.03102 C -0.02361 0.03982 -0.02049 0.02917 -0.02517 0.03843 C -0.02986 0.04792 -0.02205 0.03681 -0.02795 0.04445 C -0.02847 0.0463 -0.02899 0.04792 -0.02969 0.04954 C -0.0309 0.05209 -0.03351 0.05695 -0.03351 0.05718 C -0.03472 0.05649 -0.03594 0.05649 -0.03715 0.05579 C -0.03785 0.0551 -0.03819 0.05348 -0.03906 0.05324 C -0.04132 0.05232 -0.04392 0.05232 -0.04635 0.05209 L -0.05469 0.04815 C -0.05573 0.04792 -0.05677 0.04769 -0.05747 0.04699 L -0.06024 0.04445 C -0.06094 0.04329 -0.06146 0.0419 -0.06215 0.04074 C -0.06319 0.03912 -0.06493 0.03774 -0.0658 0.03588 C -0.06823 0.03102 -0.06684 0.03311 -0.07049 0.02963 C -0.07483 0.02107 -0.0691 0.03149 -0.07604 0.02223 C -0.07674 0.0213 -0.07708 0.01968 -0.07795 0.01852 C -0.07865 0.0176 -0.07986 0.01713 -0.08073 0.01621 C -0.08229 0.01412 -0.08368 0.01204 -0.08524 0.00996 C -0.08628 0.0088 -0.08681 0.00695 -0.08802 0.00625 C -0.09045 0.00463 -0.09323 0.00324 -0.09549 0.00139 C -0.09913 -0.00185 -0.09722 -0.00069 -0.10104 -0.00231 C -0.10833 0.01227 -0.10139 -0.00324 -0.10382 0.03959 C -0.10382 0.04074 -0.10521 0.05116 -0.10747 0.05324 C -0.10851 0.05417 -0.1099 0.05417 -0.11128 0.0544 C -0.11389 0.0551 -0.11684 0.05533 -0.11962 0.05579 C -0.12656 0.0588 -0.11788 0.05463 -0.12517 0.05949 C -0.12656 0.06042 -0.12813 0.06111 -0.12969 0.06181 C -0.13576 0.06991 -0.12431 0.05533 -0.13715 0.0669 C -0.14271 0.07176 -0.13681 0.06713 -0.14358 0.07061 C -0.14497 0.07107 -0.14618 0.07199 -0.1474 0.07292 C -0.14861 0.07408 -0.14965 0.07593 -0.15104 0.07662 C -0.15243 0.07755 -0.15417 0.07755 -0.15573 0.07801 C -0.15694 0.07824 -0.15816 0.07871 -0.15938 0.07917 C -0.16024 0.0801 -0.16111 0.08102 -0.16215 0.08172 C -0.16302 0.08218 -0.16406 0.08218 -0.16493 0.08287 C -0.16563 0.08357 -0.16615 0.08449 -0.16684 0.08542 C -0.16649 0.08912 -0.16684 0.09306 -0.1658 0.09653 C -0.16476 0.10047 -0.16146 0.10139 -0.15938 0.10394 C -0.15747 0.10625 -0.15556 0.10857 -0.15382 0.11135 C -0.15278 0.11274 -0.14948 0.12061 -0.14913 0.12107 C -0.14861 0.12223 -0.14792 0.12292 -0.1474 0.12361 C -0.14549 0.13079 -0.14774 0.12408 -0.14358 0.13102 C -0.14219 0.13334 -0.14115 0.13588 -0.13993 0.13843 C -0.13455 0.14908 -0.14097 0.13565 -0.13715 0.14584 C -0.13663 0.14723 -0.13594 0.14838 -0.13524 0.14954 C -0.13333 0.16019 -0.13576 0.14861 -0.13247 0.15949 C -0.13142 0.16343 -0.1316 0.16713 -0.12882 0.16945 C -0.12795 0.17014 -0.12691 0.17014 -0.12604 0.17061 C -0.12483 0.17037 -0.11944 0.16945 -0.11771 0.16806 C -0.11701 0.1676 -0.11649 0.16644 -0.1158 0.16574 L -0.11302 0.15463 L -0.11128 0.14723 C -0.11007 0.14098 -0.11111 0.14329 -0.10851 0.13982 C -0.10816 0.13843 -0.10799 0.13704 -0.10747 0.13588 C -0.10642 0.13334 -0.10382 0.12848 -0.10382 0.12871 C -0.10208 0.12153 -0.10365 0.1257 -0.0974 0.11736 L -0.09462 0.11366 L -0.09271 0.11135 C -0.09219 0.10996 -0.0901 0.10371 -0.08906 0.10255 C -0.08837 0.10209 -0.08281 0.10024 -0.08247 0.10024 C -0.06927 0.10047 -0.05573 0.09861 -0.04271 0.10139 C -0.0408 0.10186 -0.04201 0.10625 -0.04184 0.1088 C -0.04132 0.11343 -0.04115 0.11783 -0.0408 0.12246 C -0.04063 0.12524 -0.04045 0.12824 -0.03993 0.13102 C -0.03993 0.13125 -0.03767 0.14028 -0.03715 0.14213 L -0.03628 0.14584 L -0.03524 0.14954 C -0.03559 0.15093 -0.03559 0.15232 -0.03628 0.15324 C -0.03698 0.1544 -0.03802 0.1551 -0.03906 0.15579 C -0.04219 0.15787 -0.04861 0.15811 -0.05104 0.15834 C -0.05694 0.1588 -0.06267 0.15903 -0.06858 0.15949 L -0.07969 0.16436 C -0.08073 0.16482 -0.0816 0.16551 -0.08247 0.16574 C -0.10851 0.16829 -0.08125 0.16574 -0.12604 0.16806 C -0.13125 0.16829 -0.13646 0.16899 -0.14184 0.16945 C -0.14358 0.16968 -0.14549 0.17014 -0.1474 0.17061 C -0.14826 0.17084 -0.14913 0.17153 -0.15017 0.17176 C -0.15139 0.17223 -0.1526 0.17269 -0.15382 0.17315 C -0.15538 0.17361 -0.15694 0.17385 -0.15851 0.17431 C -0.16111 0.17524 -0.16233 0.17616 -0.16493 0.17801 C -0.16771 0.17755 -0.17101 0.17917 -0.17326 0.17686 C -0.17517 0.17454 -0.17448 0.17014 -0.17517 0.1669 C -0.17569 0.16436 -0.17587 0.16158 -0.17691 0.15949 C -0.18264 0.14815 -0.17535 0.16204 -0.18073 0.15324 C -0.18142 0.15209 -0.18194 0.15093 -0.18247 0.14954 C -0.18333 0.14329 -0.18368 0.13843 -0.18524 0.13218 C -0.18594 0.12986 -0.18663 0.12732 -0.18715 0.12477 C -0.1875 0.12315 -0.1875 0.12153 -0.18802 0.11991 C -0.18854 0.11899 -0.18941 0.11829 -0.18993 0.11736 C -0.19097 0.11598 -0.19184 0.11412 -0.19271 0.1125 C -0.1934 0.11135 -0.19358 0.10973 -0.19462 0.1088 C -0.19566 0.10787 -0.19705 0.10787 -0.19826 0.10764 C -0.20365 0.10047 -0.19618 0.11065 -0.20191 0.10139 C -0.20642 0.09422 -0.20278 0.1007 -0.20747 0.09514 C -0.20955 0.09283 -0.21128 0.09028 -0.21302 0.08774 C -0.21406 0.08658 -0.21476 0.08496 -0.2158 0.08403 C -0.21771 0.08241 -0.21979 0.08125 -0.22135 0.07917 C -0.22396 0.0757 -0.22309 0.07662 -0.22691 0.07292 C -0.22795 0.07223 -0.22865 0.07107 -0.22969 0.07061 C -0.2316 0.06945 -0.23351 0.06875 -0.23524 0.06806 C -0.23628 0.0676 -0.23715 0.06713 -0.23802 0.0669 C -0.25139 0.06366 -0.24479 0.06482 -0.25747 0.0632 C -0.25903 0.06274 -0.26059 0.06227 -0.26215 0.06181 C -0.26302 0.06158 -0.2658 0.06088 -0.26493 0.06065 C -0.26198 0.05949 -0.25868 0.05996 -0.25573 0.05949 C -0.25417 0.05903 -0.2526 0.05857 -0.25104 0.05811 C -0.24913 0.05764 -0.2474 0.05741 -0.24549 0.05695 C -0.24427 0.05649 -0.24306 0.05579 -0.24184 0.05579 C -0.2375 0.0551 -0.23316 0.05486 -0.22882 0.0544 L -0.21771 0.05324 C -0.2059 0.04931 -0.2191 0.05324 -0.1908 0.0507 C -0.18594 0.05024 -0.18854 0.04931 -0.18438 0.04815 C -0.1816 0.04769 -0.17882 0.04746 -0.17604 0.04699 C -0.17639 0.04167 -0.17674 0.03635 -0.17691 0.03102 C -0.17726 0.02477 -0.17743 0.01852 -0.17795 0.0125 C -0.17813 0.00996 -0.17865 0.00741 -0.17882 0.0051 C -0.18038 -0.01319 -0.17448 -0.01944 -0.18351 -0.02222 C -0.18524 -0.02268 -0.18715 -0.02291 -0.18906 -0.02338 C -0.19931 -0.03032 -0.18628 -0.02199 -0.19635 -0.02708 C -0.19774 -0.02777 -0.19878 -0.02893 -0.20017 -0.02963 C -0.2033 -0.03148 -0.20469 -0.03101 -0.20851 -0.03194 C -0.20972 -0.0324 -0.21094 -0.03287 -0.21215 -0.03333 C -0.21406 -0.03402 -0.21771 -0.03564 -0.21771 -0.03541 C -0.23038 -0.03541 -0.24306 -0.03564 -0.25573 -0.03449 C -0.2566 -0.03449 -0.25712 -0.0331 -0.25747 -0.03194 C -0.26406 -0.01435 -0.25208 -0.04051 -0.26024 -0.02222 C -0.26146 -0.01967 -0.26406 -0.01481 -0.26406 -0.01458 C -0.26615 -0.00625 -0.26337 -0.01527 -0.26684 -0.00856 C -0.26753 -0.00694 -0.26771 -0.00509 -0.26858 -0.0037 C -0.26927 -0.00254 -0.27049 -0.00185 -0.27135 -0.00115 C -0.27465 0.00139 -0.27483 0.00116 -0.27795 0.00255 C -0.27969 0.00486 -0.28021 0.00602 -0.28247 0.00741 C -0.28333 0.00811 -0.28438 0.00834 -0.28524 0.0088 C -0.29045 0.01551 -0.28576 0.00973 -0.2908 0.01482 C -0.29375 0.01783 -0.29531 0.02014 -0.29826 0.02223 C -0.29948 0.02315 -0.30069 0.02408 -0.30191 0.02477 C -0.30278 0.02524 -0.30382 0.02547 -0.30469 0.02593 C -0.30573 0.02662 -0.3066 0.02778 -0.30747 0.02848 C -0.30816 0.02963 -0.30851 0.03125 -0.30938 0.03218 C -0.31076 0.03357 -0.3125 0.03357 -0.31406 0.03473 C -0.31493 0.03542 -0.31597 0.03635 -0.31684 0.03704 C -0.3184 0.03866 -0.31997 0.04028 -0.32135 0.04213 C -0.32344 0.04445 -0.32483 0.04746 -0.32691 0.04954 C -0.3309 0.05301 -0.32882 0.05139 -0.33351 0.0544 C -0.33976 0.06274 -0.33646 0.06065 -0.34184 0.0632 C -0.34392 0.05162 -0.34201 0.06297 -0.34462 0.04074 C -0.34479 0.03889 -0.34497 0.03658 -0.34549 0.03473 C -0.34601 0.03264 -0.34688 0.03056 -0.3474 0.02848 C -0.34861 0.02361 -0.34861 0.01829 -0.35017 0.01366 C -0.35069 0.01204 -0.35139 0.01042 -0.35191 0.0088 C -0.3526 0.00672 -0.35313 0.00463 -0.35382 0.00255 C -0.35417 -3.7037E-6 -0.35382 -0.00277 -0.35469 -0.00486 C -0.35521 -0.00601 -0.3566 -0.00648 -0.35747 -0.00601 C -0.35955 -0.00509 -0.3625 0.00232 -0.36302 0.00371 C -0.36736 0.02662 -0.3651 0.0132 -0.36302 0.06551 C -0.36285 0.06968 -0.36181 0.07385 -0.36128 0.07801 C -0.36111 0.07824 -0.36128 0.07871 -0.36128 0.07917 L -0.35104 0.1669 " pathEditMode="relative" rAng="0" ptsTypes="AAAAAAAAAAAAAAAAAAAAAAAAAAAAAAAAAAAAAAAAAAAAAAAAAAAAAAAAAAAAAAAAAAAAAAAAAAAAAAAAAAAAAAAAAAAAAAAAAAAAAAAAAAAAAAAAAAAAAAAAAAAAAAAAAAAAAAAAAAAAAAAAAAAAAAAAAAAAAAAAAAAA">
                                      <p:cBhvr>
                                        <p:cTn id="36" dur="1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710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1.11111E-6 0.00023 C 0.00087 0.00324 0.00243 0.00625 0.00278 0.00996 C 0.00313 0.01435 0.00243 0.01898 0.00191 0.02338 C 0.00139 0.02616 -0.00312 0.03472 -0.00364 0.03588 C -0.00434 0.03704 -0.00451 0.03889 -0.00555 0.03958 C -0.00746 0.04074 -0.00937 0.0419 -0.01111 0.04329 C -0.01389 0.04514 -0.01667 0.04746 -0.01944 0.04931 C -0.02118 0.05046 -0.02326 0.05093 -0.025 0.05185 C -0.02812 0.05347 -0.03108 0.05579 -0.03437 0.05671 C -0.03889 0.05833 -0.0368 0.05741 -0.0408 0.05926 C -0.04479 0.06458 -0.0408 0.05996 -0.05 0.06412 C -0.05677 0.06713 -0.04844 0.06343 -0.0566 0.06667 C -0.05746 0.0669 -0.05833 0.06759 -0.05937 0.06783 C -0.06146 0.06852 -0.06354 0.06875 -0.0658 0.06921 C -0.06701 0.06875 -0.06996 0.06945 -0.06944 0.06783 C -0.0684 0.06412 -0.0651 0.06204 -0.06302 0.05926 L -0.05469 0.04815 L -0.05191 0.04445 L -0.04913 0.04074 C -0.04844 0.0382 -0.04861 0.03519 -0.04722 0.03333 C -0.03993 0.02361 -0.0467 0.0331 -0.03715 0.01736 C -0.03646 0.01644 -0.03576 0.01574 -0.03524 0.01482 C -0.02413 -0.00741 -0.03316 0.00996 -0.02778 -0.00254 C -0.02726 -0.0037 -0.02639 -0.00486 -0.02604 -0.00625 C -0.0217 -0.01759 -0.02726 -0.00717 -0.02031 -0.01852 C -0.02014 -0.02014 -0.01996 -0.02199 -0.01944 -0.02338 C -0.0191 -0.02454 -0.01736 -0.02477 -0.01753 -0.02592 C -0.01805 -0.0287 -0.0243 -0.0294 -0.025 -0.02963 C -0.02656 -0.03032 -0.02812 -0.03125 -0.02969 -0.03217 C -0.03455 -0.03449 -0.03455 -0.03426 -0.03889 -0.03588 C -0.04583 -0.0419 -0.03698 -0.03472 -0.04548 -0.03958 C -0.04635 -0.04004 -0.04722 -0.0412 -0.04826 -0.0419 C -0.04913 -0.04259 -0.05017 -0.04259 -0.05104 -0.04329 C -0.06163 -0.05046 -0.04635 -0.04167 -0.0566 -0.04699 C -0.05955 -0.04861 -0.0658 -0.05185 -0.0658 -0.05162 C -0.06458 -0.05301 -0.06337 -0.0544 -0.06215 -0.05555 C -0.06024 -0.05717 -0.05833 -0.05879 -0.0566 -0.06042 C -0.03854 -0.07778 -0.05069 -0.0669 -0.04271 -0.07407 C -0.04201 -0.07569 -0.04167 -0.07754 -0.0408 -0.07893 C -0.03524 -0.08773 -0.04045 -0.07361 -0.03611 -0.08634 C -0.03542 -0.08842 -0.03507 -0.09051 -0.03437 -0.09259 C -0.03264 -0.09676 -0.02986 -0.10046 -0.02882 -0.10486 C -0.02656 -0.11342 -0.0283 -0.11042 -0.025 -0.11481 C -0.02326 -0.12454 -0.02552 -0.11481 -0.02135 -0.12477 C -0.02083 -0.12569 -0.02101 -0.12731 -0.02031 -0.12847 C -0.01944 -0.13032 -0.01788 -0.13171 -0.01667 -0.13333 L -0.01389 -0.13704 C -0.02309 -0.14514 -0.01354 -0.13773 -0.03889 -0.14074 C -0.04774 -0.14167 -0.04479 -0.14305 -0.05104 -0.14444 C -0.05347 -0.14491 -0.0559 -0.14514 -0.05833 -0.1456 C -0.06423 -0.14514 -0.07014 -0.14583 -0.07604 -0.14444 C -0.07812 -0.14375 -0.0816 -0.13958 -0.0816 -0.13935 C -0.08212 -0.1375 -0.08281 -0.13542 -0.08333 -0.13333 C -0.08385 -0.13171 -0.08403 -0.13009 -0.08437 -0.12847 C -0.08489 -0.12592 -0.08576 -0.12338 -0.08611 -0.12106 C -0.0868 -0.11736 -0.08785 -0.11157 -0.08889 -0.10856 L -0.0908 -0.1037 C -0.09114 -0.10162 -0.09132 -0.09954 -0.09167 -0.09745 C -0.09201 -0.09583 -0.09253 -0.09421 -0.09271 -0.09259 C -0.09427 -0.07662 -0.09097 -0.08241 -0.09635 -0.07523 C -0.0967 -0.07407 -0.09653 -0.07245 -0.09722 -0.07153 C -0.09774 -0.07106 -0.10382 -0.06921 -0.10382 -0.06898 C -0.10816 -0.06805 -0.1125 -0.06759 -0.11667 -0.06667 C -0.11805 -0.06643 -0.11927 -0.06574 -0.12048 -0.06551 C -0.12205 -0.06504 -0.12361 -0.06481 -0.125 -0.06412 C -0.12795 -0.06319 -0.13055 -0.0618 -0.13333 -0.06042 L -0.13611 -0.05926 L -0.13889 -0.0581 L -0.14167 -0.05671 C -0.14722 -0.05717 -0.15295 -0.05648 -0.15851 -0.0581 C -0.15937 -0.05833 -0.15937 -0.06042 -0.15937 -0.0618 C -0.15989 -0.07778 -0.15955 -0.09375 -0.16024 -0.10995 C -0.16042 -0.11412 -0.16146 -0.11805 -0.16215 -0.12222 C -0.16285 -0.12662 -0.1625 -0.12893 -0.16493 -0.13217 C -0.16562 -0.1331 -0.16684 -0.13379 -0.16771 -0.13449 C -0.18646 -0.13171 -0.17812 -0.13241 -0.21128 -0.13449 C -0.21285 -0.13472 -0.21441 -0.13518 -0.2158 -0.13588 C -0.21736 -0.13634 -0.21892 -0.1375 -0.22048 -0.13819 C -0.22135 -0.13866 -0.22239 -0.13889 -0.22326 -0.13958 C -0.2243 -0.14004 -0.225 -0.14143 -0.22604 -0.1419 C -0.22969 -0.14352 -0.23715 -0.1456 -0.23715 -0.14537 C -0.24149 -0.14444 -0.24757 -0.14676 -0.25017 -0.1419 C -0.25347 -0.13542 -0.25052 -0.12639 -0.25104 -0.11852 C -0.25139 -0.11389 -0.25243 -0.10949 -0.25295 -0.10486 C -0.2533 -0.10162 -0.25347 -0.09838 -0.25382 -0.09514 C -0.25469 -0.0868 -0.25434 -0.0912 -0.25573 -0.08518 C -0.25608 -0.08356 -0.25625 -0.08194 -0.2566 -0.08032 C -0.25625 -0.06875 -0.25625 -0.05717 -0.25573 -0.0456 C -0.25555 -0.04352 -0.25486 -0.04167 -0.25469 -0.03958 C -0.25417 -0.02477 -0.25521 -0.00972 -0.25382 0.00486 C -0.25364 0.00787 -0.25087 0.00949 -0.25017 0.01227 L -0.24826 0.01852 C -0.24792 0.02107 -0.24774 0.02338 -0.24739 0.02593 C -0.24722 0.02708 -0.24653 0.02824 -0.24635 0.02963 C -0.24566 0.03866 -0.24687 0.04815 -0.24462 0.05671 C -0.24392 0.05903 -0.2408 0.05764 -0.23906 0.0581 C -0.23663 0.05857 -0.23403 0.0588 -0.2316 0.05926 C -0.22066 0.06296 -0.23802 0.05718 -0.22135 0.06181 C -0.22048 0.06204 -0.21962 0.06273 -0.21858 0.06296 C -0.21042 0.06528 -0.2158 0.06296 -0.20937 0.06551 C -0.20851 0.06574 -0.20764 0.06644 -0.2066 0.06667 C -0.20226 0.06736 -0.19792 0.06736 -0.19358 0.06783 C -0.18923 0.06736 -0.18489 0.06759 -0.18073 0.06667 C -0.17934 0.06644 -0.17812 0.06505 -0.17691 0.06412 C -0.1743 0.06204 -0.1743 0.06227 -0.17239 0.05926 C -0.17205 0.05718 -0.17187 0.05509 -0.17135 0.05301 C -0.17083 0.05093 -0.16996 0.04908 -0.16962 0.04699 C -0.16892 0.04398 -0.16892 0.04121 -0.16858 0.0382 C -0.16892 0.02292 -0.16892 0.00787 -0.16962 -0.00741 C -0.16962 -0.00903 -0.16996 -0.01088 -0.17048 -0.01227 C -0.17101 -0.01412 -0.1717 -0.01574 -0.17239 -0.01736 C -0.17257 -0.01944 -0.17257 -0.02153 -0.17326 -0.02338 C -0.17396 -0.02569 -0.17639 -0.02685 -0.17795 -0.02708 C -0.18333 -0.02824 -0.18906 -0.0287 -0.19462 -0.02963 C -0.19601 -0.03055 -0.19774 -0.03102 -0.19913 -0.03217 C -0.2 -0.03264 -0.20035 -0.03403 -0.20104 -0.03449 C -0.20191 -0.03518 -0.20295 -0.03542 -0.20382 -0.03588 C -0.20764 -0.03727 -0.21215 -0.03796 -0.2158 -0.04074 C -0.21719 -0.04167 -0.21823 -0.04329 -0.21962 -0.04444 C -0.2243 -0.04838 -0.2243 -0.04792 -0.22882 -0.0493 C -0.22951 -0.05023 -0.22986 -0.05116 -0.23073 -0.05185 C -0.23472 -0.05532 -0.23889 -0.05579 -0.24358 -0.05671 C -0.2467 -0.05741 -0.24983 -0.05741 -0.25295 -0.0581 C -0.25625 -0.05856 -0.25972 -0.05972 -0.26302 -0.06042 C -0.26406 -0.06204 -0.26493 -0.06366 -0.2658 -0.06551 C -0.26649 -0.06667 -0.26701 -0.06805 -0.26771 -0.06921 C -0.26858 -0.07014 -0.26962 -0.0706 -0.27048 -0.07153 C -0.27153 -0.07268 -0.27222 -0.07407 -0.27326 -0.07523 C -0.27448 -0.07662 -0.27569 -0.07778 -0.27691 -0.07893 C -0.27726 -0.08032 -0.27726 -0.08171 -0.27795 -0.08264 C -0.27917 -0.08495 -0.28246 -0.08889 -0.28246 -0.08866 C -0.28455 -0.09722 -0.28298 -0.09143 -0.28906 -0.10486 C -0.28993 -0.10694 -0.29132 -0.10879 -0.29184 -0.11111 C -0.29375 -0.11875 -0.29358 -0.12014 -0.29739 -0.12708 C -0.29809 -0.12847 -0.2993 -0.12963 -0.30017 -0.13079 C -0.30052 -0.13217 -0.30052 -0.13333 -0.30104 -0.13449 C -0.30364 -0.14051 -0.30486 -0.14028 -0.30937 -0.14444 L -0.31215 -0.14676 C -0.31493 -0.14606 -0.31823 -0.14676 -0.32048 -0.14444 C -0.32239 -0.14259 -0.32292 -0.13889 -0.32326 -0.13588 C -0.32413 -0.12963 -0.32344 -0.12338 -0.3243 -0.11736 C -0.32465 -0.11389 -0.32621 -0.11065 -0.32708 -0.10741 C -0.32899 -0.09907 -0.32604 -0.10278 -0.33073 -0.09884 C -0.33194 -0.09629 -0.33351 -0.09398 -0.33437 -0.09143 C -0.34114 -0.07222 -0.33368 -0.08657 -0.33993 -0.07523 C -0.34028 -0.07407 -0.34045 -0.07268 -0.34097 -0.07153 C -0.34132 -0.0706 -0.34305 -0.07014 -0.34271 -0.06921 C -0.34184 -0.0662 -0.33976 -0.06412 -0.33819 -0.0618 C -0.33108 -0.05162 -0.33437 -0.05787 -0.32986 -0.0493 C -0.32917 -0.04815 -0.32864 -0.04676 -0.32795 -0.0456 C -0.32621 -0.04305 -0.32239 -0.03819 -0.32239 -0.03796 C -0.32014 -0.0294 -0.32153 -0.0331 -0.31875 -0.02708 C -0.3184 -0.02592 -0.31823 -0.02454 -0.31771 -0.02338 C -0.31719 -0.02222 -0.31632 -0.02106 -0.31597 -0.01967 C -0.31528 -0.01736 -0.3158 -0.01458 -0.31493 -0.01227 C -0.3118 -0.00463 -0.30694 -0.00162 -0.30208 0.00371 C -0.29427 0.01227 -0.28594 0.02014 -0.27882 0.02963 C -0.27483 0.03496 -0.27726 0.03241 -0.27135 0.03704 C -0.27083 0.0382 -0.27031 0.03958 -0.26962 0.04074 C -0.2684 0.04213 -0.26649 0.04259 -0.2658 0.04445 C -0.26562 0.0456 -0.26684 0.04653 -0.26771 0.04699 C -0.2691 0.04769 -0.27083 0.04792 -0.27239 0.04815 C -0.27569 0.04861 -0.27917 0.04884 -0.28246 0.04931 C -0.28854 0.05208 -0.28351 0.05 -0.29462 0.05185 C -0.2967 0.05208 -0.29896 0.05255 -0.30104 0.05301 C -0.30208 0.05347 -0.30295 0.05394 -0.30382 0.0544 C -0.30503 0.05486 -0.30642 0.05509 -0.30764 0.05556 C -0.30937 0.05625 -0.31319 0.0581 -0.31319 0.05833 L -0.27691 0.07037 L -0.27239 0.07292 " pathEditMode="relative" rAng="0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38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4" y="-370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-0.02223 -0.01112 -0.00539 -0.00394 -0.05469 -0.00255 L -0.08629 -0.00116 C -0.08716 -0.00093 -0.08872 0.00115 -0.08907 4.81481E-6 C -0.08976 -0.00232 -0.08837 -0.00487 -0.08802 -0.00741 C -0.08716 -0.0176 -0.08664 -0.0338 -0.08629 -0.04329 C -0.08646 -0.05602 -0.08664 -0.06875 -0.08716 -0.08149 C -0.08733 -0.08612 -0.08889 -0.08588 -0.09184 -0.08774 C -0.09323 -0.08866 -0.09479 -0.08936 -0.09636 -0.09005 C -0.09879 -0.09121 -0.10139 -0.09237 -0.10382 -0.0926 C -0.10903 -0.09329 -0.11441 -0.09352 -0.11962 -0.09375 C -0.12205 -0.09445 -0.12726 -0.09538 -0.12969 -0.0963 C -0.13073 -0.09676 -0.1316 -0.09723 -0.13247 -0.09746 C -0.13473 -0.09815 -0.13681 -0.09838 -0.13907 -0.09885 C -0.14566 -0.10186 -0.13733 -0.09815 -0.14549 -0.10116 C -0.14653 -0.10163 -0.1474 -0.10209 -0.14827 -0.10255 C -0.15504 -0.10487 -0.15608 -0.10487 -0.16216 -0.10625 C -0.16511 -0.12153 -0.16424 -0.11505 -0.16216 -0.14561 C -0.16198 -0.14838 -0.16025 -0.15301 -0.16025 -0.15278 C -0.16007 -0.15718 -0.1599 -0.16135 -0.15938 -0.16551 C -0.15903 -0.16829 -0.15816 -0.17153 -0.15747 -0.17408 C -0.15782 -0.1794 -0.15799 -0.18473 -0.15851 -0.19005 C -0.15851 -0.19051 -0.1599 -0.19815 -0.16025 -0.19885 C -0.16094 -0.2 -0.16198 -0.20116 -0.16302 -0.20116 C -0.17361 -0.20232 -0.18403 -0.20209 -0.19462 -0.20255 C -0.19653 -0.20301 -0.19827 -0.20325 -0.20018 -0.20371 C -0.20139 -0.20417 -0.20261 -0.2051 -0.20382 -0.20487 C -0.21025 -0.20463 -0.22205 -0.20255 -0.22986 -0.20116 C -0.23941 -0.197 -0.23316 -0.20186 -0.23629 -0.19514 C -0.23681 -0.19422 -0.2375 -0.19352 -0.2382 -0.1926 C -0.23716 -0.18033 -0.23664 -0.18195 -0.2382 -0.16922 C -0.23837 -0.16783 -0.23854 -0.16667 -0.23907 -0.16551 C -0.24011 -0.16297 -0.24184 -0.16065 -0.24271 -0.15811 C -0.24341 -0.15649 -0.2441 -0.15487 -0.24462 -0.15301 C -0.24497 -0.15186 -0.24497 -0.15047 -0.24549 -0.14931 C -0.24601 -0.14838 -0.2467 -0.14769 -0.2474 -0.147 C -0.24809 -0.14538 -0.24879 -0.14375 -0.24931 -0.1419 C -0.24966 -0.14075 -0.24966 -0.13959 -0.25018 -0.1382 C -0.2507 -0.13704 -0.25139 -0.13565 -0.25209 -0.1345 C -0.25348 -0.13218 -0.25556 -0.12987 -0.25764 -0.12848 C -0.25851 -0.12778 -0.25938 -0.12755 -0.26042 -0.12709 C -0.26164 -0.12755 -0.26302 -0.12732 -0.26407 -0.12848 C -0.27778 -0.14213 -0.25955 -0.12917 -0.27153 -0.13704 C -0.27205 -0.1382 -0.27257 -0.13959 -0.27327 -0.14075 C -0.275 -0.14352 -0.27657 -0.14514 -0.27882 -0.147 C -0.28004 -0.14792 -0.28125 -0.14885 -0.28264 -0.14931 C -0.28386 -0.15 -0.28507 -0.15024 -0.28629 -0.1507 C -0.28716 -0.15186 -0.2882 -0.15301 -0.28907 -0.1544 C -0.28976 -0.15556 -0.29011 -0.15718 -0.29098 -0.15811 C -0.29167 -0.1588 -0.29271 -0.1588 -0.29375 -0.15926 C -0.29827 -0.16528 -0.29254 -0.15811 -0.29827 -0.16413 C -0.29896 -0.16505 -0.29948 -0.16621 -0.30018 -0.16667 C -0.30104 -0.16737 -0.30209 -0.1676 -0.30295 -0.16783 C -0.30434 -0.16968 -0.3066 -0.17315 -0.30851 -0.17408 C -0.31025 -0.175 -0.31216 -0.175 -0.31407 -0.17524 C -0.31441 -0.17663 -0.31441 -0.17801 -0.31493 -0.17894 C -0.31754 -0.1838 -0.31875 -0.18403 -0.3224 -0.18635 C -0.32275 -0.18774 -0.32327 -0.18889 -0.32327 -0.19005 C -0.32327 -0.19468 -0.32136 -0.19468 -0.31875 -0.1963 C -0.30608 -0.19584 -0.29341 -0.19676 -0.28073 -0.19514 C -0.27969 -0.19491 -0.27865 -0.19283 -0.27882 -0.19144 C -0.27917 -0.19005 -0.28073 -0.19051 -0.2816 -0.19005 C -0.28229 -0.18936 -0.28316 -0.18866 -0.28351 -0.18774 C -0.28438 -0.18542 -0.28542 -0.18033 -0.28542 -0.1801 C -0.28611 -0.17431 -0.28611 -0.172 -0.28716 -0.16667 C -0.28785 -0.16413 -0.2882 -0.16158 -0.28907 -0.15926 C -0.29028 -0.15602 -0.29045 -0.15139 -0.29271 -0.14931 C -0.29375 -0.14862 -0.29479 -0.14792 -0.29549 -0.147 C -0.30209 -0.13936 -0.29757 -0.1419 -0.30295 -0.13959 C -0.30382 -0.1382 -0.30486 -0.13727 -0.30573 -0.13588 C -0.30643 -0.13473 -0.30677 -0.13311 -0.30764 -0.13218 C -0.30834 -0.13102 -0.30955 -0.13056 -0.31042 -0.12963 C -0.31198 -0.12801 -0.31841 -0.12153 -0.31962 -0.12107 L -0.32327 -0.11968 C -0.32535 -0.11181 -0.32257 -0.11968 -0.32709 -0.11482 C -0.32795 -0.11389 -0.3283 -0.11227 -0.32882 -0.11112 C -0.32795 -0.1095 -0.32657 -0.10811 -0.32604 -0.10625 C -0.32327 -0.09283 -0.33229 -0.11297 -0.32518 -0.09885 C -0.32483 -0.09723 -0.325 -0.09514 -0.32431 -0.09375 C -0.32361 -0.09283 -0.3224 -0.09329 -0.32153 -0.0926 C -0.3165 -0.08936 -0.32118 -0.09005 -0.31493 -0.09005 L -0.31493 -0.08982 L -0.31493 -0.09005 L -0.31407 -0.09005 " pathEditMode="relative" rAng="0" ptsTypes="AAAAAAAAAAAAAAAAAAAAAAAAAAAAAAAAAAAAAAAAAAAAAAAAAAAAAAAAAAAAAAAAAAAAAAAAAAAAAAAAAAAAA">
                                      <p:cBhvr>
                                        <p:cTn id="40" dur="1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10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0.00024 L -0.00921 -0.00509 C -0.01007 -0.00555 -0.01094 -0.00578 -0.01198 -0.00625 C -0.0132 -0.00671 -0.0144 -0.00694 -0.01562 -0.0074 C -0.0177 -0.00856 -0.01997 -0.00995 -0.02205 -0.01111 C -0.03177 -0.01712 -0.01874 -0.00949 -0.0302 -0.01712 C -0.03177 -0.01828 -0.03333 -0.01875 -0.0349 -0.01967 C -0.03576 -0.02037 -0.03663 -0.02175 -0.03767 -0.02222 C -0.0394 -0.02291 -0.04132 -0.02291 -0.04305 -0.02337 C -0.04497 -0.025 -0.04827 -0.02546 -0.04862 -0.02824 C -0.04896 -0.03101 -0.04896 -0.03402 -0.04947 -0.0368 C -0.04983 -0.03773 -0.05417 -0.04537 -0.05417 -0.04513 C -0.05435 -0.04652 -0.05468 -0.04791 -0.05503 -0.04907 C -0.05555 -0.05046 -0.05642 -0.05138 -0.05695 -0.05277 C -0.0573 -0.05439 -0.0573 -0.05601 -0.05782 -0.05763 L -0.06337 -0.06875 L -0.06511 -0.07222 C -0.0658 -0.07361 -0.06598 -0.07546 -0.06702 -0.07592 L -0.0698 -0.07731 C -0.0731 -0.07685 -0.07638 -0.07662 -0.07987 -0.07592 C -0.08177 -0.07569 -0.08438 -0.0743 -0.08628 -0.07361 C -0.08854 -0.06157 -0.08628 -0.07569 -0.08628 -0.05162 C -0.08628 -0.04745 -0.08663 -0.04328 -0.08715 -0.03935 C -0.08732 -0.03796 -0.08784 -0.0368 -0.08802 -0.03564 C -0.08836 -0.03402 -0.08819 -0.03217 -0.08906 -0.03078 C -0.08958 -0.02939 -0.09079 -0.02916 -0.09166 -0.02824 C -0.09409 -0.01898 -0.09097 -0.03032 -0.09444 -0.02083 C -0.09496 -0.01967 -0.09479 -0.01805 -0.09531 -0.01712 C -0.096 -0.01643 -0.09722 -0.01666 -0.09809 -0.01597 C -0.09913 -0.01527 -0.09982 -0.01412 -0.10087 -0.01365 C -0.10261 -0.0125 -0.10487 -0.0125 -0.10643 -0.01111 C -0.11077 -0.00717 -0.10816 -0.00902 -0.11459 -0.00625 L -0.11737 -0.00509 C -0.11841 -0.00462 -0.11945 -0.00439 -0.12014 -0.0037 C -0.12101 -0.003 -0.12188 -0.00185 -0.12292 -0.00138 C -0.12414 -0.00069 -0.12535 -0.00046 -0.12657 -4.81481E-6 C -0.12761 0.00024 -0.12848 0.0007 -0.12935 0.00116 C -0.13785 0.0007 -0.14671 0.00232 -0.15504 -4.81481E-6 C -0.15712 -0.00069 -0.1566 -0.00648 -0.15869 -0.0074 L -0.16146 -0.00856 C -0.16407 -0.01388 -0.16459 -0.0162 -0.16789 -0.01967 C -0.16875 -0.0206 -0.1698 -0.02129 -0.17066 -0.02222 C -0.17292 -0.03148 -0.1698 -0.0199 -0.17344 -0.02939 C -0.17414 -0.03148 -0.17483 -0.03611 -0.17518 -0.03796 C -0.17553 -0.03935 -0.17587 -0.0405 -0.17605 -0.04166 C -0.17587 -0.05162 -0.1757 -0.06134 -0.17518 -0.07106 C -0.175 -0.07569 -0.17396 -0.07453 -0.17153 -0.07731 C -0.17049 -0.07824 -0.1698 -0.07986 -0.16875 -0.08078 C -0.16789 -0.08194 -0.16719 -0.08333 -0.16598 -0.08333 C -0.15348 -0.08449 -0.14098 -0.08425 -0.12848 -0.08449 L -0.12205 -0.08587 C -0.11962 -0.08611 -0.11702 -0.08657 -0.11459 -0.08703 C -0.11337 -0.08726 -0.11216 -0.08773 -0.11094 -0.08819 C -0.11077 -0.08935 -0.11007 -0.0905 -0.11007 -0.09189 C -0.11007 -0.0949 -0.1099 -0.09814 -0.11094 -0.10046 C -0.11407 -0.10694 -0.1158 -0.10393 -0.11928 -0.10671 C -0.12119 -0.1081 -0.12292 -0.10995 -0.12483 -0.11157 L -0.12744 -0.11388 C -0.13004 -0.11365 -0.1375 -0.11388 -0.14132 -0.11157 C -0.14219 -0.11087 -0.14289 -0.10949 -0.1441 -0.10902 C -0.14601 -0.10833 -0.14827 -0.10833 -0.15053 -0.10787 C -0.15296 -0.10717 -0.15452 -0.10648 -0.15695 -0.10532 C -0.16146 -0.1074 -0.15834 -0.10486 -0.1606 -0.11018 C -0.16164 -0.11273 -0.16355 -0.11481 -0.16424 -0.11759 C -0.16476 -0.12013 -0.16494 -0.12291 -0.16598 -0.125 C -0.16667 -0.12615 -0.16737 -0.12731 -0.16789 -0.1287 C -0.16858 -0.13101 -0.1698 -0.13587 -0.1698 -0.13564 C -0.16945 -0.13981 -0.16893 -0.15787 -0.16789 -0.16412 C -0.16754 -0.16666 -0.16598 -0.17152 -0.16598 -0.17129 C -0.1658 -0.1743 -0.16615 -0.17754 -0.16511 -0.18009 C -0.16476 -0.18125 -0.16337 -0.18101 -0.16233 -0.18125 C -0.15435 -0.18425 -0.1625 -0.18078 -0.15591 -0.18379 C -0.14983 -0.18333 -0.14375 -0.18333 -0.13768 -0.1824 C -0.1356 -0.18217 -0.13403 -0.18055 -0.13212 -0.18009 C -0.12396 -0.17777 -0.129 -0.17893 -0.1165 -0.17754 L -0.06059 -0.1787 C -0.05903 -0.17893 -0.05747 -0.17986 -0.05591 -0.18009 C -0.05225 -0.18055 -0.04862 -0.18078 -0.04497 -0.18125 C -0.0441 -0.18217 -0.04322 -0.1831 -0.04218 -0.18379 C -0.03732 -0.18657 -0.03142 -0.18425 -0.02656 -0.18379 C -0.02777 -0.17384 -0.02691 -0.1787 -0.02934 -0.16898 C -0.03003 -0.16666 -0.03055 -0.16342 -0.03212 -0.16157 C -0.03282 -0.16087 -0.03386 -0.16087 -0.0349 -0.16041 C -0.0382 -0.15393 -0.0382 -0.15509 -0.0394 -0.14953 C -0.03975 -0.14791 -0.0401 -0.14606 -0.04027 -0.14444 C -0.03993 -0.14027 -0.03975 -0.13055 -0.03767 -0.12615 L -0.03386 -0.11875 C -0.03368 -0.11018 -0.0335 -0.10162 -0.03298 -0.09305 C -0.03298 -0.09189 -0.03247 -0.0905 -0.03212 -0.08935 C -0.03159 -0.08819 -0.03108 -0.0868 -0.0302 -0.08587 C -0.02952 -0.08472 -0.02847 -0.08425 -0.02743 -0.08333 C -0.02656 -0.07962 -0.02605 -0.07523 -0.02378 -0.07222 C -0.0231 -0.07129 -0.02205 -0.0706 -0.021 -0.0699 C -0.02048 -0.06875 -0.01961 -0.06759 -0.01927 -0.0662 C -0.01822 -0.06296 -0.0177 -0.0537 -0.01737 -0.05162 C -0.0177 -0.04467 -0.01788 -0.03773 -0.0184 -0.03078 C -0.0184 -0.02939 -0.01927 -0.02824 -0.01927 -0.02708 C -0.01927 -0.0206 -0.0191 -0.01388 -0.0184 -0.0074 C -0.01822 -0.00601 -0.01753 -0.00416 -0.01649 -0.0037 C -0.01355 -0.00254 -0.01042 -0.003 -0.0073 -0.00254 C -0.00555 -0.00231 -0.00365 -0.00185 -0.00191 -0.00138 C 0.01129 -0.00185 0.02448 -0.00185 0.03768 -0.00254 C 0.03855 -0.00254 0.03941 -0.0037 0.04046 -0.0037 C 0.0474 -0.00439 0.05452 -0.00462 0.06146 -0.00509 C 0.0665 -0.01504 0.06355 -0.00763 0.06233 -0.03194 C 0.06215 -0.03634 0.06181 -0.04097 0.06146 -0.04537 C 0.06181 -0.05601 0.06181 -0.06666 0.06233 -0.07731 C 0.06251 -0.07893 0.06337 -0.08032 0.06337 -0.08217 C 0.06337 -0.0831 0.06181 -0.09398 0.06146 -0.0956 C 0.06129 -0.09675 0.06112 -0.09814 0.0606 -0.0993 C 0.0599 -0.10046 0.05869 -0.10092 0.05782 -0.10162 C 0.05712 -0.103 0.05678 -0.10439 0.05591 -0.10532 C 0.0552 -0.10648 0.054 -0.10671 0.0533 -0.10787 C 0.05174 -0.10995 0.05018 -0.11226 0.04948 -0.11527 C 0.04931 -0.11643 0.04931 -0.11782 0.04862 -0.11875 C 0.04827 -0.11944 0.04218 -0.12129 0.04218 -0.12106 C 0.04132 -0.12199 0.04046 -0.12314 0.03941 -0.12384 C 0.03855 -0.1243 0.03733 -0.12407 0.03664 -0.125 C 0.02812 -0.13657 0.03715 -0.12777 0.03126 -0.13958 C 0.03003 -0.14212 0.0283 -0.14421 0.02761 -0.14699 L 0.0257 -0.15439 C 0.02535 -0.15555 0.02553 -0.15717 0.02483 -0.1581 C 0.02378 -0.15925 0.0231 -0.16064 0.02205 -0.16157 C 0.02118 -0.16273 0.02032 -0.16342 0.01928 -0.16412 C 0.01841 -0.16481 0.01737 -0.16504 0.0165 -0.16527 C 0.01563 -0.16666 0.01493 -0.16805 0.01372 -0.16898 C 0.01303 -0.16967 0.01181 -0.16944 0.01093 -0.17013 C 0.01025 -0.17106 0.01007 -0.17291 0.0092 -0.17384 C 0.0085 -0.17476 0.0073 -0.17453 0.00643 -0.17523 C 0.00538 -0.17569 0.00468 -0.17685 0.00365 -0.17754 C 0.00312 -0.178 0.00243 -0.17847 0.0019 -0.1787 L 0.0019 -0.17847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42" dur="1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-9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2.22222E-6 0.00023 C -0.00313 0.00023 -0.00625 3.33333E-6 -0.0092 0.00115 C -0.01181 0.00208 -0.01406 0.00486 -0.0165 0.00602 C -0.01754 0.00648 -0.0184 0.00671 -0.01927 0.00717 C -0.02275 0.00949 -0.02188 0.00995 -0.02483 0.01342 C -0.0257 0.01435 -0.02656 0.01527 -0.02761 0.01574 C -0.029 0.01666 -0.03281 0.01782 -0.03403 0.01828 C -0.03577 0.0199 -0.03854 0.02199 -0.03959 0.0243 C -0.04045 0.02662 -0.04028 0.02963 -0.04132 0.03171 L -0.04323 0.03541 C -0.04358 0.03703 -0.04393 0.03865 -0.0441 0.04027 C -0.04462 0.04514 -0.04445 0.05231 -0.04601 0.0574 C -0.04636 0.05902 -0.0467 0.06111 -0.04775 0.06227 C -0.0507 0.06504 -0.05903 0.06551 -0.06146 0.06597 C -0.0625 0.06643 -0.06337 0.06713 -0.06424 0.06713 C -0.06754 0.06713 -0.06771 0.06458 -0.06893 0.06111 C -0.06927 0.05995 -0.06962 0.05856 -0.06979 0.0574 C -0.07014 0.05578 -0.07014 0.05416 -0.07066 0.05254 C -0.07118 0.05115 -0.07188 0.05 -0.07257 0.04884 C -0.07292 0.04514 -0.07327 0.04143 -0.07344 0.03773 C -0.07396 0.02801 -0.07327 0.01805 -0.07448 0.00856 C -0.07448 0.00717 -0.07622 0.0074 -0.07709 0.00717 C -0.08021 0.00671 -0.08334 0.00648 -0.08629 0.00602 C -0.0882 0.00439 -0.08959 0.00069 -0.09184 0.00115 C -0.09931 0.00277 -0.09549 0.00162 -0.10278 0.00486 L -0.10556 0.00602 C -0.1066 0.00648 -0.10747 0.00717 -0.10834 0.00717 L -0.13212 0.00856 C -0.13959 0.02152 -0.13021 0.00648 -0.13854 0.01574 C -0.14323 0.02106 -0.1382 0.01782 -0.14132 0.02314 C -0.14202 0.0243 -0.14323 0.02477 -0.1441 0.02569 C -0.14427 0.02615 -0.14549 0.0331 -0.14601 0.03426 C -0.14757 0.03727 -0.15035 0.03935 -0.15243 0.04143 C -0.1533 0.04259 -0.15417 0.04398 -0.15521 0.04514 C -0.15538 0.04676 -0.15573 0.04838 -0.15608 0.05 C -0.1566 0.05254 -0.15781 0.0574 -0.15781 0.05764 C -0.15764 0.06389 -0.15747 0.07037 -0.15695 0.07708 C -0.15677 0.08032 -0.15625 0.08356 -0.15608 0.0868 C -0.1559 0.08912 -0.15729 0.10324 -0.1533 0.10764 C -0.15261 0.10833 -0.15139 0.10833 -0.15052 0.10879 C -0.15 0.11041 -0.14931 0.11203 -0.14879 0.11365 C -0.14809 0.1162 -0.14792 0.11898 -0.14688 0.12106 C -0.14427 0.12615 -0.14584 0.12361 -0.14236 0.12847 C -0.14202 0.12963 -0.14184 0.13102 -0.14132 0.13217 C -0.13906 0.13657 -0.13872 0.13495 -0.13594 0.13819 C -0.13386 0.14051 -0.13247 0.14352 -0.13038 0.1456 C -0.12917 0.14676 -0.12795 0.14791 -0.12674 0.1493 C -0.12587 0.15 -0.12483 0.15069 -0.12396 0.15162 C -0.12257 0.15324 -0.1217 0.15509 -0.12031 0.15648 C -0.11858 0.15833 -0.11476 0.16134 -0.11476 0.16157 C -0.11424 0.16296 -0.11354 0.16481 -0.11285 0.1662 C -0.11233 0.16759 -0.11146 0.16875 -0.11111 0.1699 C -0.11094 0.17037 -0.1099 0.17754 -0.1092 0.17847 C -0.10799 0.18078 -0.10469 0.18194 -0.10278 0.18217 C -0.09757 0.18287 -0.09236 0.1831 -0.08733 0.18356 C -0.08108 0.1831 -0.075 0.18287 -0.06893 0.18217 C -0.06736 0.18194 -0.0658 0.18148 -0.06424 0.18102 C -0.0632 0.18078 -0.05903 0.17939 -0.05781 0.17847 C -0.05695 0.17801 -0.05608 0.17685 -0.05504 0.17615 C -0.04757 0.17106 -0.05747 0.17939 -0.04965 0.17245 C -0.04618 0.16574 -0.04965 0.17152 -0.04497 0.1662 C -0.04045 0.16134 -0.04445 0.16365 -0.03959 0.16134 C -0.03854 0.16018 -0.03785 0.15856 -0.03681 0.15787 C -0.03507 0.15648 -0.03125 0.15532 -0.03125 0.15555 C -0.03038 0.15416 -0.02917 0.15301 -0.02847 0.15162 C -0.02761 0.14977 -0.02778 0.14722 -0.02674 0.1456 C -0.02518 0.14328 -0.02118 0.14074 -0.02118 0.14097 C -0.01788 0.12731 -0.02309 0.14745 -0.0184 0.13333 L -0.01563 0.12222 C -0.01476 0.11852 -0.01511 0.11689 -0.01111 0.1162 C -0.0059 0.11527 -0.0007 0.11527 0.00451 0.11504 C 0.0085 0.11574 0.0125 0.11597 0.01649 0.11736 C 0.01823 0.11805 0.01944 0.1199 0.021 0.12106 C 0.02465 0.12361 0.02812 0.12662 0.03212 0.12847 C 0.03298 0.1287 0.03403 0.12893 0.03489 0.12963 C 0.03594 0.13032 0.0408 0.13518 0.04132 0.13564 C 0.04253 0.1375 0.04375 0.13981 0.04496 0.14189 C 0.04722 0.15115 0.0441 0.13981 0.04774 0.1493 C 0.04809 0.15023 0.04826 0.15162 0.04861 0.15277 C 0.05 0.15694 0.05087 0.15902 0.05312 0.16273 C 0.05399 0.16389 0.05486 0.16527 0.0559 0.1662 C 0.0585 0.16875 0.06146 0.17014 0.06423 0.17245 C 0.06892 0.17639 0.06666 0.17546 0.07066 0.17986 C 0.0717 0.18102 0.07309 0.18217 0.0743 0.18356 C 0.07725 0.1831 0.08055 0.18356 0.0835 0.18217 C 0.08437 0.18171 0.08385 0.17963 0.08437 0.17847 C 0.08871 0.16689 0.08333 0.18657 0.08802 0.16759 L 0.08889 0.16389 L 0.08993 0.16018 C 0.0901 0.15578 0.09028 0.15115 0.0908 0.14676 C 0.09097 0.14537 0.09149 0.14421 0.09166 0.14305 L 0.09357 0.13333 C 0.09392 0.12639 0.09375 0.11944 0.09444 0.1125 C 0.09479 0.10995 0.09566 0.10764 0.09635 0.10509 C 0.09844 0.09629 0.09583 0.1074 0.09809 0.09652 C 0.09844 0.09537 0.09878 0.09421 0.09913 0.09282 C 0.09878 0.07708 0.09965 0.06088 0.09809 0.04514 C 0.09791 0.04352 0.09566 0.04421 0.09444 0.04398 C 0.09271 0.04352 0.0908 0.04328 0.08889 0.04282 C 0.08715 0.04213 0.08524 0.04097 0.0835 0.04027 C 0.07205 0.03657 0.08628 0.04143 0.07708 0.03773 C 0.07396 0.0368 0.07187 0.03634 0.06875 0.03541 C 0.06788 0.03426 0.06701 0.03264 0.06597 0.03171 C 0.06528 0.03102 0.06423 0.03055 0.06319 0.03055 C 0.0566 0.03055 0.04982 0.03125 0.04305 0.03171 C 0.03975 0.03125 0.03628 0.03078 0.03298 0.03055 C 0.02222 0.02986 0.01146 0.03032 0.00087 0.02939 C -0.00052 0.02916 -0.00156 0.02777 -0.00278 0.02685 C -0.00434 0.02569 -0.00573 0.0243 -0.00747 0.02314 C -0.01129 0.0206 -0.0092 0.02361 -0.01285 0.01944 C -0.01424 0.01805 -0.01528 0.01597 -0.0165 0.01458 C -0.01962 0.01134 -0.02292 0.00972 -0.02674 0.00856 C -0.02795 0.0081 -0.02917 0.0074 -0.03038 0.00717 C -0.03368 0.00671 -0.03715 0.00648 -0.04045 0.00602 C -0.04167 0.00486 -0.04271 0.00324 -0.0441 0.00231 C -0.04549 0.00162 -0.04722 0.00162 -0.04861 0.00115 C -0.04965 0.00092 -0.05052 0.00023 -0.05139 3.33333E-6 C -0.05382 -0.00093 -0.05625 -0.00186 -0.05886 -0.00255 C -0.06441 -0.00394 -0.06198 -0.00301 -0.06615 -0.00486 C -0.0658 -0.00301 -0.0658 -0.0007 -0.06528 0.00115 C -0.06459 0.0037 -0.06285 0.00555 -0.06146 0.00717 L -0.06059 0.00717 " pathEditMode="relative" rAng="0" ptsTypes="AAAAAAAAAAAAAAAAAAAAAAAAAAAAAAAAAAAAAAAAAAAAAAAAAAAAAAAAAAAAAAAAAAAAAAAAAAAAAAAAAAAAAAAAAAAAAAAAAAAAAAAAAAAAAAAAAAAAAAAAAAA">
                                      <p:cBhvr>
                                        <p:cTn id="44" dur="1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893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00023 L 0.00747 0.00348 C 0.02326 0.01111 0.01875 0.00625 0.04965 0.00718 C 0.05538 0.01227 0.04983 0.00672 0.05417 0.01343 C 0.0559 0.01598 0.05833 0.01783 0.05972 0.02061 C 0.06233 0.0257 0.06076 0.02338 0.06424 0.02801 C 0.06458 0.02917 0.06458 0.03079 0.06528 0.03172 C 0.06597 0.03264 0.06719 0.03241 0.06806 0.03287 C 0.06892 0.03357 0.06979 0.03449 0.07066 0.03542 C 0.07257 0.03889 0.07274 0.03982 0.07535 0.0426 C 0.07622 0.04352 0.07708 0.04422 0.07813 0.04514 C 0.07865 0.0463 0.07899 0.04792 0.07986 0.04885 C 0.08056 0.04954 0.08611 0.05116 0.08628 0.05116 C 0.08663 0.05 0.08698 0.04885 0.08733 0.04769 C 0.08819 0.04352 0.08854 0.04074 0.08906 0.03658 C 0.08941 0.02061 0.08993 0.00486 0.08993 -0.01111 C 0.08993 -0.02014 0.09028 -0.01852 0.08628 -0.02199 C 0.08229 -0.02176 0.0783 -0.02152 0.07448 -0.02083 C 0.06771 -0.01967 0.06719 -0.01921 0.0625 -0.01713 C 0.05278 -0.01759 0.04288 -0.01782 0.03316 -0.01852 C 0.02622 -0.01898 0.03247 -0.02106 0.02674 -0.01852 L 0.02483 -0.01111 C 0.02448 -0.00995 0.02413 -0.00879 0.02396 -0.0074 C 0.02274 -0.00139 0.02344 -0.00416 0.02205 0.00116 C 0.0224 0.00973 0.02257 0.01829 0.02309 0.02686 C 0.02309 0.02848 0.02309 0.03033 0.02396 0.03172 C 0.02448 0.03264 0.02587 0.03241 0.02674 0.03287 C 0.02795 0.03357 0.02917 0.03426 0.03038 0.03542 C 0.03142 0.03635 0.03212 0.03797 0.03316 0.03912 C 0.03385 0.03982 0.03507 0.03959 0.03594 0.04028 C 0.03681 0.04098 0.03767 0.04213 0.03854 0.0426 C 0.04115 0.04422 0.04583 0.04584 0.04878 0.0463 C 0.0526 0.04699 0.0566 0.04723 0.06059 0.04769 C 0.0625 0.04838 0.06458 0.04861 0.06615 0.05 C 0.06701 0.05093 0.06788 0.05186 0.06892 0.05255 C 0.07031 0.05324 0.07205 0.05324 0.07344 0.05371 C 0.07378 0.06111 0.07396 0.06829 0.07448 0.0757 C 0.07465 0.08033 0.07708 0.08287 0.07448 0.08797 C 0.07361 0.08936 0.07205 0.08866 0.07066 0.08912 C 0.06892 0.09074 0.06736 0.09306 0.06528 0.09398 C 0.06146 0.09584 0.06337 0.09445 0.05972 0.09769 C 0.0592 0.09885 0.05833 0.1 0.05781 0.10139 C 0.05747 0.10255 0.05764 0.10394 0.05694 0.1051 C 0.05625 0.10625 0.05521 0.10672 0.05417 0.10741 C 0.05399 0.1088 0.05382 0.10996 0.0533 0.11111 C 0.05278 0.1125 0.05191 0.11343 0.05139 0.11482 C 0.04705 0.12801 0.05191 0.1176 0.04774 0.12593 C 0.04757 0.12755 0.04722 0.12917 0.04688 0.13079 C 0.04583 0.13519 0.04583 0.13403 0.04497 0.13936 C 0.04427 0.14514 0.04462 0.14676 0.04323 0.15139 C 0.04271 0.15324 0.04184 0.15463 0.04132 0.15648 C 0.04097 0.15764 0.04115 0.15903 0.04045 0.15996 C 0.03889 0.16204 0.0349 0.16505 0.0349 0.16528 C 0.02708 0.16459 0.0191 0.16436 0.01111 0.16366 C 0.01007 0.16366 0.00938 0.1625 0.00833 0.1625 C 0.00399 0.1625 -0.00017 0.16343 -0.00451 0.16366 C -0.00538 0.16459 -0.00625 0.16551 -0.00729 0.16621 C -0.00903 0.16713 -0.01094 0.16783 -0.01285 0.16852 C -0.01372 0.16898 -0.01458 0.16968 -0.01545 0.16991 L -0.02187 0.17107 C -0.02292 0.17153 -0.02378 0.17199 -0.02465 0.17223 C -0.02656 0.17292 -0.02847 0.17246 -0.03021 0.17361 C -0.03142 0.17431 -0.03212 0.17593 -0.03299 0.17709 L -0.03472 0.18449 C -0.03594 0.18936 -0.03507 0.18912 -0.04028 0.18936 C -0.05712 0.19005 -0.07396 0.19028 -0.0908 0.19051 C -0.10417 0.1919 -0.1125 0.19352 -0.12743 0.19051 C -0.12847 0.19051 -0.12795 0.1882 -0.12847 0.18704 C -0.12882 0.18565 -0.12969 0.18449 -0.13021 0.18334 C -0.13073 0.18218 -0.13073 0.18079 -0.13108 0.17963 C -0.13542 0.16806 -0.13003 0.1875 -0.1349 0.16852 L -0.13576 0.16505 L -0.13663 0.16135 C -0.13455 0.15324 -0.13559 0.16111 -0.13854 0.15648 C -0.13924 0.1551 -0.13906 0.15324 -0.13941 0.15139 C -0.13906 0.14977 -0.13872 0.14815 -0.13854 0.14653 C -0.13802 0.14329 -0.13785 0.14005 -0.1375 0.13681 C -0.13733 0.13426 -0.13698 0.13195 -0.13663 0.1294 C -0.13698 0.11736 -0.13646 0.10486 -0.1375 0.09283 C -0.13767 0.09144 -0.13924 0.09098 -0.14028 0.09028 C -0.14201 0.08936 -0.14583 0.08797 -0.14583 0.0882 C -0.14913 0.08843 -0.15278 0.08773 -0.1559 0.08912 C -0.1599 0.09098 -0.15781 0.09468 -0.15955 0.09769 C -0.16024 0.09885 -0.16146 0.09931 -0.16233 0.10023 C -0.16719 0.10486 -0.16424 0.10301 -0.16875 0.1051 C -0.16944 0.10625 -0.16979 0.10764 -0.17066 0.1088 C -0.17292 0.11204 -0.17587 0.11482 -0.17795 0.11852 C -0.17882 0.12014 -0.17986 0.12176 -0.18073 0.12338 C -0.18125 0.12454 -0.18177 0.12616 -0.18247 0.12709 C -0.1842 0.12894 -0.18628 0.1301 -0.18802 0.13195 C -0.18924 0.13311 -0.19062 0.13426 -0.19167 0.13565 C -0.19271 0.13681 -0.1934 0.1382 -0.19444 0.13936 C -0.19687 0.1419 -0.19809 0.1419 -0.20087 0.14422 C -0.2059 0.14792 -0.20139 0.14561 -0.20642 0.14792 C -0.20677 0.14908 -0.2066 0.1507 -0.20729 0.15139 C -0.20799 0.15232 -0.2092 0.15209 -0.21007 0.15278 C -0.21111 0.15348 -0.21181 0.1544 -0.21285 0.1551 C -0.2158 0.15741 -0.21771 0.15834 -0.22101 0.15996 C -0.22205 0.15926 -0.22326 0.1588 -0.22378 0.15764 C -0.22448 0.15625 -0.22431 0.1544 -0.22465 0.15278 C -0.22517 0.15093 -0.22604 0.14954 -0.22656 0.14792 C -0.22882 0.14074 -0.22587 0.14746 -0.22934 0.14051 C -0.23212 0.1176 -0.23073 0.13148 -0.22934 0.08426 C -0.22917 0.08079 -0.2283 0.07246 -0.22743 0.06829 C -0.22726 0.06713 -0.22708 0.06574 -0.22656 0.06459 C -0.22569 0.06297 -0.22274 0.05949 -0.22101 0.05857 C -0.20781 0.0507 -0.18524 0.05533 -0.17604 0.05486 L -0.14948 0.05371 C -0.13993 0.05417 -0.13056 0.05417 -0.12101 0.05486 C -0.11927 0.0551 -0.11736 0.05625 -0.11562 0.05625 C -0.10243 0.05625 -0.08924 0.05533 -0.07604 0.05486 C -0.07517 0.05417 -0.07413 0.05348 -0.07326 0.05255 C -0.0724 0.05139 -0.0717 0.04977 -0.07066 0.04885 C -0.06944 0.04792 -0.06806 0.04792 -0.06684 0.04769 C -0.05156 0.04792 -0.03628 0.04769 -0.02101 0.04885 C -0.0191 0.04885 -0.01736 0.05047 -0.01545 0.05116 L -0.01285 0.05255 C -0.00816 0.05209 -0.00365 0.05186 0.00104 0.05116 C 0.00226 0.05116 0.00365 0.05093 0.00469 0.05 C 0.00799 0.04699 0.00538 0.04607 0.00747 0.0426 C 0.00816 0.04144 0.0092 0.04098 0.01024 0.04028 C 0.0125 0.03102 0.00938 0.04236 0.01285 0.03287 C 0.01337 0.03172 0.01337 0.03033 0.01389 0.02917 C 0.01441 0.02801 0.0151 0.02686 0.01563 0.02547 C 0.01615 0.02431 0.01615 0.02315 0.01667 0.02199 C 0.01719 0.02014 0.01788 0.01875 0.0184 0.01713 C 0.01892 0.01551 0.01892 0.01366 0.01927 0.01204 C 0.01979 0.01088 0.02066 0.00973 0.02118 0.00857 L 0.02483 -0.00625 C 0.02517 -0.0074 0.02569 -0.00856 0.02569 -0.00995 L 0.02569 -0.01481 L 0.03125 -0.01365 L 0.03125 -0.01342 L 0.03038 -0.01365 " pathEditMode="relative" rAng="0" ptsTypes="AAAAAAAAAAAAAAAAAAAAAAAAAAAAAAAAAAAAAAAAAAAAAAAAAAAAAAAAAAAAAAAAAAAAAAAAAAAAAAAAAAAAAAAAAAAAAAAAAAAAAAAAAAAAAAAAAAAAAAAAAAAAAAAAAAAAAAA">
                                      <p:cBhvr>
                                        <p:cTn id="46" dur="1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849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3.61111E-6 0.00023 C -0.00452 0.00138 -0.0099 0.00023 -0.01372 0.0037 C -0.01476 0.00463 -0.01563 0.00555 -0.0165 0.00625 C -0.02552 0.01226 -0.01754 0.00555 -0.02379 0.01111 C -0.02986 0.02314 -0.02778 0.0155 -0.02657 0.03564 C -0.02691 0.03912 -0.02691 0.04629 -0.02848 0.05023 C -0.029 0.05162 -0.02952 0.053 -0.03021 0.05393 C -0.03177 0.05555 -0.03473 0.05671 -0.03664 0.05763 C -0.03855 0.06944 -0.03629 0.05902 -0.03941 0.06736 C -0.03993 0.06851 -0.03993 0.0699 -0.04045 0.07106 C -0.04115 0.07245 -0.04219 0.07361 -0.04306 0.07476 C -0.04393 0.07777 -0.0441 0.07963 -0.04584 0.08217 C -0.0467 0.0831 -0.04775 0.08379 -0.04861 0.08449 C -0.05625 0.09976 -0.04271 0.07361 -0.05417 0.09189 C -0.05469 0.09282 -0.05452 0.09444 -0.05504 0.0956 C -0.05851 0.10208 -0.05799 0.09884 -0.06146 0.103 C -0.06615 0.1081 -0.06389 0.1074 -0.06875 0.11157 C -0.06997 0.1125 -0.07136 0.11296 -0.07257 0.11388 C -0.07778 0.11851 -0.07761 0.12013 -0.08264 0.12615 C -0.08351 0.12708 -0.08438 0.12777 -0.08542 0.1287 C -0.08855 0.13101 -0.08872 0.13101 -0.09184 0.1324 C -0.09306 0.13194 -0.09427 0.13171 -0.09549 0.13101 C -0.0967 0.13032 -0.09775 0.12916 -0.09914 0.1287 C -0.10157 0.12777 -0.104 0.12777 -0.10643 0.12731 C -0.1073 0.12615 -0.10851 0.12523 -0.1092 0.12361 C -0.11077 0.1206 -0.11164 0.11597 -0.11285 0.11273 C -0.11337 0.11134 -0.11424 0.11041 -0.11476 0.10902 C -0.11927 0.09699 -0.11407 0.10763 -0.11841 0.0993 C -0.11875 0.09768 -0.11927 0.09606 -0.11927 0.09444 C -0.11927 0.07129 -0.12032 0.07615 -0.11754 0.06504 C -0.11841 0.06041 -0.11858 0.05578 -0.12014 0.05162 C -0.12066 0.05046 -0.12205 0.05023 -0.12292 0.05023 C -0.12761 0.05023 -0.13212 0.05115 -0.13681 0.05162 C -0.14375 0.05115 -0.15087 0.05115 -0.15782 0.05023 C -0.15973 0.05 -0.16146 0.04861 -0.16337 0.04791 L -0.16615 0.04652 C -0.16789 0.03958 -0.16789 0.04097 -0.16615 0.02939 C -0.1658 0.028 -0.16511 0.02662 -0.16424 0.02569 C -0.16355 0.025 -0.1625 0.025 -0.16146 0.02453 C -0.16007 0.02291 -0.15834 0.02129 -0.15695 0.01967 C -0.15591 0.01851 -0.15521 0.01689 -0.15417 0.01597 C -0.1533 0.01527 -0.15243 0.01481 -0.15139 0.01481 C -0.14323 0.01412 -0.1349 0.01388 -0.12657 0.01365 C -0.12414 0.01319 -0.1217 0.01319 -0.11927 0.01226 C -0.11823 0.01203 -0.11754 0.01064 -0.1165 0.00995 C -0.11563 0.00925 -0.11459 0.00925 -0.11372 0.00856 C -0.11181 0.0074 -0.10903 0.00393 -0.1073 0.00254 C -0.10625 0.00162 -0.10486 0.00092 -0.10365 4.44444E-6 L -0.1 -0.00718 C -0.09844 -0.01065 -0.09757 -0.01204 -0.09636 -0.01575 C -0.09566 -0.01829 -0.09445 -0.02315 -0.09445 -0.02292 C -0.0948 -0.02639 -0.09497 -0.02963 -0.09549 -0.03287 C -0.09861 -0.05232 -0.09618 -0.02963 -0.09827 -0.0463 C -0.09861 -0.04977 -0.09844 -0.05301 -0.09914 -0.05625 C -0.09966 -0.05857 -0.10052 -0.06088 -0.10191 -0.06227 C -0.10278 -0.06343 -0.10434 -0.06297 -0.10556 -0.06343 C -0.11459 -0.0676 -0.10573 -0.06482 -0.11476 -0.06713 C -0.11563 -0.06806 -0.11632 -0.06922 -0.11754 -0.06968 C -0.12882 -0.07315 -0.16146 -0.06852 -0.1625 -0.06852 C -0.16111 -0.05973 -0.16198 -0.06436 -0.15973 -0.05487 C -0.15938 -0.05371 -0.15938 -0.05232 -0.15868 -0.05139 L -0.15695 -0.04769 C -0.15573 -0.03774 -0.1566 -0.0426 -0.15417 -0.03287 C -0.15382 -0.03172 -0.154 -0.0301 -0.1533 -0.02917 C -0.15209 -0.02755 -0.1507 -0.02616 -0.14966 -0.02431 C -0.14757 -0.0213 -0.14653 -0.01713 -0.1441 -0.01459 C -0.14132 -0.01181 -0.13976 -0.01065 -0.13768 -0.00718 C -0.13559 -0.00394 -0.13611 -0.00255 -0.13299 4.44444E-6 C -0.1323 0.00092 -0.13108 0.00069 -0.13039 0.00138 C -0.12848 0.00277 -0.12691 0.00555 -0.12483 0.00625 C -0.10834 0.0118 -0.1224 0.0074 -0.0816 0.00995 C -0.08021 0.01041 -0.07865 0.01064 -0.07709 0.01111 C -0.07518 0.0118 -0.07344 0.01273 -0.07153 0.01365 C -0.07066 0.01388 -0.0698 0.01435 -0.06875 0.01481 C -0.06736 0.0155 -0.0658 0.01643 -0.06424 0.01713 C -0.06164 0.01851 -0.06077 0.01875 -0.05782 0.01967 L -0.05226 0.02708 C -0.05139 0.02824 -0.0507 0.02986 -0.04948 0.03078 C -0.04705 0.0324 -0.04445 0.03356 -0.04219 0.03564 C -0.03872 0.03865 -0.04045 0.0375 -0.03664 0.03935 C -0.0323 0.04814 -0.03681 0.03796 -0.03403 0.05763 C -0.03368 0.05972 -0.02882 0.06967 -0.02848 0.0699 C -0.02761 0.07037 -0.02657 0.0706 -0.0257 0.07106 C -0.02153 0.07384 -0.02379 0.07384 -0.01927 0.07847 C -0.01077 0.0868 -0.02118 0.07338 -0.01007 0.08333 L -0.0073 0.08588 C 3.61111E-6 0.0824 -0.00851 0.0875 -0.00365 0.08078 C -0.00295 0.07986 -0.00174 0.08009 -0.00087 0.07963 C 0.00034 0.07893 0.00139 0.07777 0.00277 0.07731 C 0.00451 0.07615 0.00833 0.07476 0.00833 0.075 C 0.00798 0.0706 0.00781 0.06666 0.00729 0.0625 C 0.00711 0.06134 0.00711 0.05972 0.00642 0.05879 C 0.00538 0.05763 0.00416 0.05648 0.00277 0.05648 C -0.01094 0.05532 -0.02483 0.05555 -0.03855 0.05509 C -0.04254 0.05393 -0.04098 0.05393 -0.04306 0.05393 L -0.04306 0.05416 L -0.04306 0.05393 " pathEditMode="relative" rAng="0" ptsTypes="AAAAAAAAAAAAAAAAAAAAAAAAAAAAAAAAAAAAAAAAAAAAAAAAAAAAAAAAAAAAAAAAAAAAAAAAAAAAAAAAAAAAAAAAAAAAAAAAAA">
                                      <p:cBhvr>
                                        <p:cTn id="48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30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1.94444E-6 0.00023 C 0.00295 -0.00047 0.00607 -0.00093 0.00903 -0.00139 C 0.01614 -0.00186 0.02326 -0.00186 0.03021 -0.00255 C 0.03125 -0.00255 0.03194 -0.00348 0.03298 -0.00371 C 0.03472 -0.00417 0.03663 -0.00463 0.03854 -0.00487 C 0.04531 -0.01112 0.03663 -0.00394 0.04496 -0.00857 C 0.04583 -0.00926 0.0467 -0.01042 0.04757 -0.01112 C 0.04878 -0.01181 0.05 -0.01227 0.05139 -0.01227 C 0.06597 -0.01297 0.08073 -0.0132 0.09531 -0.01343 C 0.10069 -0.01829 0.09548 -0.01412 0.10087 -0.01713 C 0.10208 -0.01783 0.1033 -0.01899 0.10451 -0.01968 C 0.10538 -0.02014 0.10642 -0.02037 0.10729 -0.02084 C 0.11198 -0.02315 0.11128 -0.02292 0.11545 -0.0257 C 0.11614 -0.02709 0.11684 -0.02801 0.11736 -0.0294 C 0.1184 -0.03241 0.1184 -0.03496 0.11927 -0.03797 C 0.11962 -0.03959 0.12048 -0.04121 0.12101 -0.04283 C 0.12135 -0.04399 0.12101 -0.0463 0.12187 -0.04653 C 0.12951 -0.04815 0.13732 -0.04746 0.14496 -0.04769 C 0.14583 -0.04862 0.1467 -0.04931 0.14757 -0.05024 C 0.14896 -0.05139 0.15 -0.05301 0.15139 -0.05394 C 0.15243 -0.05463 0.15382 -0.05463 0.15503 -0.0551 C 0.1559 -0.05556 0.15677 -0.05602 0.15781 -0.05625 C 0.15833 -0.05764 0.16146 -0.06158 0.15868 -0.06366 C 0.15642 -0.06528 0.15364 -0.06505 0.15139 -0.06621 C 0.14948 -0.0669 0.14757 -0.0676 0.14583 -0.06852 C 0.14427 -0.06945 0.14288 -0.07061 0.14114 -0.07107 C 0.13906 -0.07176 0.13698 -0.07176 0.13472 -0.07223 C 0.12969 -0.07176 0.1243 -0.072 0.11927 -0.07107 C 0.11614 -0.07037 0.11406 -0.06297 0.11285 -0.06135 C 0.10937 -0.05672 0.11128 -0.05811 0.10729 -0.05625 C 0.10208 -0.04931 0.10712 -0.0551 0.10173 -0.05139 C 0.09462 -0.04676 0.10312 -0.05093 0.09635 -0.04769 C 0.09479 -0.04607 0.09323 -0.04445 0.09166 -0.04283 C 0.0908 -0.0419 0.08976 -0.04144 0.08889 -0.04051 C 0.08541 -0.03658 0.08281 -0.03102 0.08073 -0.0257 C 0.07899 -0.02153 0.07795 -0.01829 0.07708 -0.01343 C 0.07673 -0.01181 0.07656 -0.01019 0.07604 -0.00857 C 0.07535 -0.00649 0.07448 -0.0044 0.07326 -0.00255 C 0.07257 -0.00116 0.07135 -0.00024 0.07066 0.00115 C 0.06979 0.00231 0.06944 0.0037 0.06875 0.00486 C 0.06788 0.00578 0.06684 0.00648 0.06597 0.00717 C 0.06476 0.00856 0.06371 0.00995 0.06232 0.01088 C 0.06094 0.01203 0.0592 0.01273 0.05781 0.01342 C 0.0559 0.01435 0.05226 0.01574 0.05226 0.01597 C 0.05156 0.01713 0.05121 0.01851 0.05035 0.01944 C 0.04965 0.02037 0.04861 0.02013 0.04757 0.02083 C 0.04097 0.02453 0.04705 0.02245 0.03941 0.02453 C 0.03698 0.02407 0.0342 0.02476 0.03212 0.02314 C 0.03021 0.02175 0.02795 0.0155 0.02743 0.01226 C 0.02708 0.00972 0.02691 0.00717 0.02656 0.00486 C 0.02621 -0.01922 0.02621 -0.04329 0.02569 -0.06737 C 0.02569 -0.0676 0.02413 -0.07755 0.02378 -0.07848 C 0.02309 -0.07987 0.02187 -0.08079 0.02101 -0.08195 C 0.02066 -0.08334 0.02066 -0.0845 0.02014 -0.08565 C 0.0191 -0.0882 0.01805 -0.09098 0.01649 -0.09306 C 0.01285 -0.09769 0.01441 -0.09537 0.0118 -0.10047 C 0.01163 -0.10325 0.01198 -0.10649 0.01094 -0.10903 C 0.01059 -0.11019 0.00885 -0.10926 0.00816 -0.11019 C 0.00746 -0.11112 0.00764 -0.11274 0.00729 -0.11389 C 0.00555 -0.11852 0.00521 -0.11713 0.0026 -0.1213 C 0.00052 -0.12477 0.00139 -0.12616 -0.00278 -0.12732 C -0.00799 -0.12871 -0.0132 -0.12894 -0.0184 -0.12987 C -0.02726 -0.1338 -0.01354 -0.12732 -0.02483 -0.13334 C -0.02656 -0.1345 -0.03038 -0.13588 -0.03038 -0.13565 C -0.03715 -0.14514 -0.03334 -0.14213 -0.04132 -0.14561 L -0.0441 -0.147 C -0.04497 -0.14723 -0.04601 -0.14746 -0.04688 -0.14815 L -0.05243 -0.15301 C -0.05365 -0.15787 -0.05261 -0.15579 -0.05504 -0.15903 L -0.05504 -0.1588 " pathEditMode="relative" rAng="0" ptsTypes="AAAAAAAAAAAAAAAAAAAAAAAAAAAAAAAAAAAAAAAAAAAAAAAAAAAAAAAAAAAAAAAAAAAAAAA">
                                      <p:cBhvr>
                                        <p:cTn id="5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673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00023 C -0.00156 -0.0007 -0.01962 -0.01019 -0.02205 -0.01112 C -0.02673 -0.01274 -0.03125 -0.01459 -0.03576 -0.01598 C -0.03923 -0.0169 -0.04271 -0.01713 -0.04601 -0.01829 C -0.04965 -0.01968 -0.0533 -0.02176 -0.05694 -0.02315 C -0.05972 -0.02431 -0.0625 -0.02477 -0.06528 -0.0257 C -0.06892 -0.02686 -0.0684 -0.02662 -0.0717 -0.02824 C -0.07187 -0.02987 -0.07222 -0.03149 -0.07257 -0.03311 C -0.07291 -0.03542 -0.07309 -0.03797 -0.07344 -0.04028 C -0.07361 -0.04167 -0.07413 -0.04283 -0.0743 -0.04399 C -0.07482 -0.04653 -0.07448 -0.04908 -0.07535 -0.05139 C -0.07587 -0.05278 -0.07708 -0.05301 -0.07812 -0.05394 C -0.07986 -0.05348 -0.08212 -0.05417 -0.08351 -0.05255 C -0.08455 -0.05162 -0.08403 -0.04931 -0.08455 -0.04769 C -0.08489 -0.0463 -0.08576 -0.04537 -0.08628 -0.04399 C -0.0901 -0.03403 -0.08385 -0.04723 -0.08906 -0.03681 C -0.08941 -0.03172 -0.08976 -0.02084 -0.09097 -0.01459 C -0.09132 -0.01227 -0.09219 -0.00973 -0.09271 -0.00741 C -0.09305 -0.00602 -0.09305 -0.00487 -0.09357 -0.00371 L -0.09548 4.07407E-6 C -0.09583 0.00115 -0.09566 0.00277 -0.09635 0.0037 C -0.09774 0.00509 -0.0993 0.00578 -0.10104 0.00601 C -0.10712 0.00717 -0.11319 0.00694 -0.11927 0.0074 C -0.12101 0.00949 -0.12291 0.01157 -0.12396 0.01458 C -0.12448 0.0162 -0.12448 0.01805 -0.12482 0.01944 C -0.12726 0.02824 -0.12587 0.02106 -0.12847 0.02801 C -0.12899 0.02916 -0.12882 0.03078 -0.12951 0.03171 C -0.13003 0.03287 -0.13125 0.03356 -0.13212 0.03426 C -0.13403 0.03518 -0.13767 0.0368 -0.13767 0.03703 C -0.14132 0.03634 -0.14496 0.03611 -0.14861 0.03541 C -0.15278 0.03495 -0.15416 0.03426 -0.15781 0.0331 C -0.15937 0.02662 -0.1592 0.02939 -0.15781 0.01944 C -0.15764 0.01828 -0.15764 0.01689 -0.15694 0.01597 C -0.15538 0.01388 -0.15139 0.01088 -0.15139 0.01111 C -0.15087 0.00972 -0.15017 0.00856 -0.14965 0.0074 C -0.14913 0.00625 -0.14913 0.00486 -0.14861 0.0037 C -0.14809 0.00208 -0.14739 0.00046 -0.14687 -0.00116 C -0.15139 -0.06713 -0.14184 -0.02431 -0.15781 -0.05255 C -0.16128 -0.05857 -0.1592 -0.05695 -0.16337 -0.0588 C -0.18958 -0.05741 -0.18976 -0.05672 -0.21753 -0.0588 C -0.21892 -0.0588 -0.22639 -0.06204 -0.22673 -0.0625 C -0.2276 -0.0632 -0.22847 -0.06412 -0.22951 -0.06482 C -0.2309 -0.06574 -0.23246 -0.06644 -0.23403 -0.06737 C -0.23524 -0.06806 -0.23646 -0.06922 -0.23767 -0.06968 C -0.23923 -0.07037 -0.2408 -0.07061 -0.24236 -0.07107 C -0.24323 -0.07176 -0.2441 -0.07269 -0.24496 -0.07338 C -0.24583 -0.07408 -0.24705 -0.07385 -0.24774 -0.07477 C -0.24844 -0.07547 -0.24844 -0.07709 -0.24861 -0.07824 C -0.24844 -0.08033 -0.24861 -0.08264 -0.24774 -0.08449 C -0.24722 -0.08542 -0.24601 -0.08519 -0.24496 -0.08565 C -0.2434 -0.08635 -0.24201 -0.0875 -0.24045 -0.0882 C -0.2375 -0.08912 -0.23125 -0.09051 -0.23125 -0.09028 C -0.22951 -0.09537 -0.23021 -0.09653 -0.22569 -0.09676 C -0.21076 -0.09746 -0.19583 -0.09746 -0.18073 -0.09792 C -0.17951 -0.09862 -0.17847 -0.09977 -0.17708 -0.10047 C -0.17535 -0.10139 -0.17326 -0.10139 -0.1717 -0.10278 C -0.16528 -0.10857 -0.17326 -0.10162 -0.16423 -0.10764 C -0.15712 -0.1125 -0.16562 -0.10834 -0.15885 -0.11135 C -0.15781 -0.1125 -0.15712 -0.11412 -0.15607 -0.11505 C -0.15521 -0.11574 -0.15 -0.11737 -0.14965 -0.1176 C -0.14809 -0.11783 -0.14653 -0.11829 -0.14496 -0.11875 C -0.14149 -0.11968 -0.14166 -0.11968 -0.13854 -0.12107 C -0.13715 -0.12269 -0.13559 -0.12454 -0.13403 -0.12616 C -0.13316 -0.12686 -0.13229 -0.12801 -0.13125 -0.12848 C -0.12934 -0.12917 -0.11441 -0.13079 -0.11389 -0.13102 C -0.11285 -0.13172 -0.11163 -0.13218 -0.11111 -0.13334 C -0.11041 -0.13473 -0.11059 -0.13658 -0.11024 -0.1382 C -0.10989 -0.13959 -0.10972 -0.14074 -0.1092 -0.1419 C -0.10851 -0.14375 -0.10746 -0.14514 -0.10642 -0.14676 C -0.1033 -0.15278 -0.1059 -0.14815 -0.10278 -0.15533 C -0.10226 -0.15672 -0.10139 -0.15764 -0.10104 -0.15903 C -0.10017 -0.16135 -0.10104 -0.16621 -0.09913 -0.16644 C -0.08993 -0.16806 -0.09427 -0.16713 -0.08628 -0.16875 C -0.07656 -0.16852 -0.06666 -0.16829 -0.05694 -0.1676 C -0.05364 -0.16737 -0.05156 -0.16274 -0.04861 -0.16158 L -0.04601 -0.16019 C -0.04166 -0.15463 -0.04392 -0.15811 -0.03958 -0.14931 L -0.03767 -0.14561 C -0.03732 -0.14399 -0.03698 -0.14237 -0.0368 -0.14074 C -0.03646 -0.13797 -0.03646 -0.13496 -0.03576 -0.13218 C -0.03559 -0.13079 -0.03455 -0.12987 -0.03403 -0.12848 C -0.03351 -0.12732 -0.03333 -0.12616 -0.03316 -0.12477 C -0.03055 -0.11088 -0.0342 -0.12709 -0.03038 -0.11135 C -0.03003 -0.11019 -0.03003 -0.1088 -0.02951 -0.10764 C -0.02812 -0.10533 -0.02639 -0.10324 -0.02569 -0.10047 C -0.02517 -0.09769 -0.02465 -0.09491 -0.02309 -0.09306 C -0.01805 -0.08727 -0.01788 -0.0882 -0.01198 -0.08681 C 0.00521 -0.08727 0.02222 -0.08704 0.03941 -0.0882 C 0.04132 -0.0882 0.04497 -0.09051 0.04497 -0.09028 C 0.04584 -0.0919 0.0467 -0.09306 0.04757 -0.09422 C 0.04844 -0.09514 0.04965 -0.09561 0.05035 -0.09676 C 0.05191 -0.09885 0.05278 -0.10162 0.05399 -0.10394 C 0.05469 -0.10533 0.05556 -0.10625 0.0559 -0.10764 C 0.06059 -0.12639 0.05677 -0.10996 0.05677 -0.15903 L 0.05677 -0.1588 " pathEditMode="relative" rAng="0" ptsTypes="AAAAAAAAAAAAAAAAAAAAAAAAAAAAAAAAAAAAAAAAAAAAAAAAAAAAAAAAAAAAAAAAAAAAAAAAAAAAAAAAAAAAAAAAAAAAAAAA">
                                      <p:cBhvr>
                                        <p:cTn id="52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659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8.33333E-7 0.00023 C 0.00139 -0.00324 0.00417 -0.01088 0.00729 -0.01366 C 0.00799 -0.01436 0.0092 -0.01412 0.01007 -0.01482 C 0.01094 -0.01551 0.0118 -0.01667 0.01267 -0.01713 C 0.02031 -0.02223 0.01042 -0.01389 0.01823 -0.02084 C 0.0217 -0.02801 0.01875 -0.02107 0.02101 -0.02824 C 0.02153 -0.02986 0.0224 -0.03149 0.02292 -0.03311 C 0.02361 -0.03542 0.02413 -0.03797 0.02465 -0.04051 C 0.025 -0.04167 0.025 -0.04306 0.02552 -0.04422 C 0.02621 -0.04537 0.02691 -0.04653 0.02743 -0.04792 C 0.02795 -0.04908 0.02795 -0.05024 0.0283 -0.05139 C 0.0309 -0.05834 0.03021 -0.05278 0.03576 -0.05996 C 0.04375 -0.07084 0.03351 -0.05764 0.04115 -0.06621 C 0.04479 -0.07014 0.04323 -0.07014 0.04757 -0.07361 C 0.04844 -0.07408 0.04948 -0.07431 0.05035 -0.07477 C 0.05469 -0.07431 0.05903 -0.07431 0.06319 -0.07361 C 0.0651 -0.07315 0.06684 -0.07153 0.06875 -0.07107 L 0.07326 -0.06991 C 0.0743 -0.06899 0.075 -0.06806 0.07604 -0.06736 C 0.07743 -0.06644 0.08125 -0.06528 0.08246 -0.06505 L 0.08802 -0.05996 L 0.0908 -0.05764 C 0.09132 -0.05649 0.09184 -0.05486 0.09253 -0.05394 C 0.09549 -0.05 0.09653 -0.05047 0.09983 -0.04792 C 0.10087 -0.04699 0.10156 -0.04561 0.1026 -0.04537 C 0.11215 -0.04422 0.1217 -0.04468 0.13108 -0.04422 C 0.13594 -0.04375 0.1408 -0.04329 0.14583 -0.04283 C 0.14757 -0.04121 0.15052 -0.04074 0.15121 -0.03797 C 0.15191 -0.03519 0.15295 -0.0294 0.15503 -0.02709 C 0.1566 -0.025 0.15868 -0.02385 0.16042 -0.02223 C 0.16146 -0.0213 0.16215 -0.01991 0.16319 -0.01968 L 0.16771 -0.01852 C 0.1691 -0.0176 0.17031 -0.0169 0.17153 -0.01598 C 0.17344 -0.01459 0.175 -0.0125 0.17691 -0.01111 L 0.18437 -0.00625 C 0.18559 -0.00533 0.18698 -0.0051 0.18802 -0.00371 C 0.18889 -0.00255 0.18958 -0.00093 0.1908 3.7037E-6 C 0.19184 0.00069 0.19323 0.00069 0.19444 0.00115 C 0.1974 0.00231 0.19722 0.00231 0.19983 0.00486 C 0.20121 0.00601 0.2026 0.00694 0.20365 0.00856 C 0.20503 0.01064 0.20538 0.01412 0.20729 0.01574 C 0.21076 0.01898 0.20903 0.01782 0.21267 0.01944 C 0.21771 0.02916 0.21128 0.01736 0.21736 0.02569 C 0.22049 0.02986 0.21753 0.02916 0.22187 0.03171 C 0.22361 0.03264 0.22743 0.03426 0.22743 0.03449 C 0.23194 0.03379 0.23663 0.03379 0.24115 0.03287 C 0.24305 0.03264 0.24479 0.03125 0.2467 0.03055 C 0.24757 0.03009 0.24844 0.02939 0.24948 0.02916 L 0.25677 0.02801 C 0.25746 0.02685 0.25781 0.02523 0.25868 0.0243 C 0.25937 0.02361 0.26042 0.02361 0.26128 0.02314 C 0.26771 0.01898 0.2599 0.02176 0.26875 0.01944 C 0.26927 0.01828 0.27049 0.01736 0.27049 0.01574 C 0.27049 0.01597 0.2691 0.00555 0.26875 0.00486 C 0.26805 0.00347 0.26684 0.00324 0.26597 0.00231 C 0.26528 0.00023 0.26493 -0.00186 0.26406 -0.00371 C 0.26337 -0.00579 0.26233 -0.00787 0.26128 -0.00996 C 0.26076 -0.01111 0.26007 -0.01227 0.25955 -0.01366 C 0.25903 -0.01482 0.25885 -0.01598 0.25868 -0.01713 C 0.25885 -0.01852 0.25851 -0.02084 0.25955 -0.02084 C 0.26476 -0.02176 0.26996 -0.02037 0.27517 -0.01968 C 0.27604 -0.01945 0.27691 -0.01875 0.27795 -0.01852 C 0.27917 -0.01806 0.28038 -0.0176 0.2816 -0.01713 C 0.28246 -0.01598 0.28333 -0.01459 0.28437 -0.01366 C 0.2868 -0.01088 0.28785 -0.01088 0.2908 -0.00857 C 0.29167 -0.00787 0.29253 -0.00672 0.2934 -0.00625 C 0.29531 -0.0051 0.2974 -0.0051 0.29896 -0.00371 C 0.29983 -0.00301 0.30069 -0.00209 0.30174 -0.00139 C 0.30399 0.00023 0.30781 0.00069 0.31007 0.00115 C 0.31927 0.00926 0.3092 0.00139 0.33472 0.00486 L 0.34305 0.00856 L 0.34583 0.00972 C 0.34826 -0.00695 0.34618 0.00972 0.34583 -0.0257 C 0.34549 -0.04445 0.34583 -0.0632 0.34583 -0.08195 L 0.34583 -0.08172 " pathEditMode="relative" rAng="0" ptsTypes="AAAAAAAAAAAAAAAAAAAAAAAAAAAAAAAAAAAAAAAAAAAAAAAAAAAAAAAAAAAAAAAAAAAAAAAAAAAA">
                                      <p:cBhvr>
                                        <p:cTn id="54" dur="1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238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2.22222E-6 0.00024 C 0.01094 -0.01041 0.00521 -0.00925 0.01459 -0.0074 C 0.01667 -0.00694 0.01893 -0.00671 0.02101 -0.00625 C 0.02795 -0.00324 0.01945 -0.0074 0.02656 -0.00254 C 0.02743 -0.00208 0.02847 -0.00185 0.02934 -0.00138 C 0.03125 -4.81481E-6 0.03472 0.00348 0.03472 0.00371 C 0.03542 0.00487 0.03577 0.00625 0.03663 0.00718 C 0.03768 0.00834 0.03906 0.0088 0.04028 0.00973 C 0.04931 0.01644 0.03455 0.01158 0.06042 0.01343 C 0.06424 0.01575 0.06441 0.01575 0.06788 0.01945 C 0.07396 0.02663 0.06719 0.02014 0.07327 0.02547 L 0.07604 0.03658 C 0.07639 0.03774 0.07639 0.03913 0.07691 0.04028 C 0.07934 0.04491 0.07847 0.0426 0.07969 0.04769 C 0.08004 0.0463 0.08004 0.04491 0.08056 0.04399 C 0.08125 0.04306 0.08247 0.0426 0.08334 0.0426 C 0.08768 0.0426 0.09202 0.04329 0.09618 0.04399 C 0.09861 0.04422 0.10104 0.04491 0.10365 0.04514 C 0.13438 0.04838 0.10729 0.04468 0.12743 0.04769 C 0.12778 0.04931 0.12778 0.05093 0.1283 0.05255 C 0.129 0.05463 0.1316 0.05857 0.13299 0.05973 C 0.13368 0.06065 0.1349 0.06042 0.13577 0.06112 C 0.14202 0.06528 0.1342 0.06227 0.14306 0.06482 C 0.15434 0.06436 0.16563 0.06436 0.17691 0.06343 C 0.17865 0.06343 0.18229 0.06042 0.18334 0.05973 C 0.1842 0.05926 0.18525 0.05926 0.18611 0.05857 C 0.1915 0.0551 0.18611 0.05695 0.19254 0.05371 C 0.19375 0.05301 0.19497 0.05278 0.19618 0.05255 C 0.19809 0.05093 0.20104 0.05047 0.20174 0.04769 C 0.20243 0.04468 0.20278 0.0426 0.20452 0.04028 C 0.20521 0.03913 0.20625 0.03866 0.20729 0.03774 C 0.20747 0.03056 0.20851 0.00487 0.20903 -0.0037 C 0.2092 -0.00625 0.20972 -0.00856 0.2099 -0.01111 C 0.2099 -0.01157 0.21181 -0.03078 0.20729 -0.03564 C 0.20643 -0.03634 0.20538 -0.03634 0.20452 -0.0368 C 0.20538 -0.03726 0.20625 -0.03773 0.20729 -0.03796 C 0.21285 -0.03935 0.22257 -0.04004 0.22743 -0.0405 C 0.22865 -0.04097 0.22986 -0.0412 0.23108 -0.04166 C 0.25052 -0.04953 0.22101 -0.04351 0.27413 -0.04537 C 0.27518 -0.04606 0.27604 -0.04699 0.27691 -0.04791 C 0.27813 -0.04907 0.27934 -0.05046 0.28056 -0.05138 C 0.28143 -0.05208 0.28247 -0.05208 0.28334 -0.05277 C 0.29045 -0.0574 0.28195 -0.05324 0.28889 -0.05625 C 0.29844 -0.05601 0.30781 -0.05578 0.31736 -0.05509 C 0.3191 -0.05509 0.32118 -0.05486 0.32275 -0.05393 C 0.35122 -0.03819 0.30747 -0.05833 0.33386 -0.04652 C 0.33472 -0.04606 0.33559 -0.04537 0.33663 -0.04537 L 0.36771 -0.04421 C 0.37622 -0.03842 0.37448 -0.04282 0.37604 -0.03425 C 0.37639 -0.01018 0.37639 0.01366 0.37691 0.03774 C 0.37726 0.04862 0.38403 0.03056 0.37691 0.05487 C 0.37639 0.05672 0.37431 0.05625 0.37327 0.05741 C 0.37222 0.05834 0.3717 0.06019 0.37049 0.06112 C 0.36945 0.06181 0.36806 0.06181 0.36684 0.06227 C 0.3592 0.06528 0.37066 0.06274 0.35313 0.06482 C 0.35122 0.08913 0.35313 0.08056 0.35035 0.09167 C 0.35018 0.09514 0.35035 0.10394 0.34844 0.1088 C 0.34809 0.10996 0.34705 0.11112 0.3467 0.1125 C 0.34514 0.11667 0.34549 0.12014 0.34306 0.12338 C 0.34184 0.125 0.3382 0.12825 0.33663 0.12963 C 0.33542 0.13195 0.33472 0.13519 0.33299 0.13681 C 0.329 0.14028 0.33091 0.1382 0.32743 0.14306 C 0.32778 0.14422 0.32778 0.14561 0.3283 0.14676 C 0.33281 0.15579 0.32986 0.14538 0.33195 0.15394 C 0.33299 0.16204 0.33299 0.1588 0.33299 0.16389 L 0.33299 0.16413 " pathEditMode="relative" rAng="0" ptsTypes="AAAAAAAAAAAAAAAAAAAAAAAAAAAAAAAAAAAAAAAAAAAAAAAAAAAAAAAAAAAAAAAAAAA">
                                      <p:cBhvr>
                                        <p:cTn id="56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539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5.55556E-7 0.00023 C -0.00295 -0.00278 -0.00642 -0.00509 -0.0092 -0.00857 C -0.01267 -0.0132 -0.01076 -0.01134 -0.01458 -0.01458 L -0.04583 -0.01343 C -0.04983 -0.0132 -0.05556 -0.01204 -0.05955 -0.01111 C -0.06111 -0.01065 -0.06267 -0.00996 -0.06424 -0.00972 C -0.06788 -0.00926 -0.07153 -0.00903 -0.07517 -0.00857 C -0.07639 -0.00602 -0.07899 -0.00417 -0.07882 -0.00116 C -0.07865 0.01111 -0.07847 0.02315 -0.07795 0.03542 C -0.07778 0.03912 -0.07587 0.04977 -0.07517 0.05254 C -0.07465 0.05509 -0.07379 0.05741 -0.07344 0.05995 C -0.07292 0.06273 -0.07153 0.07037 -0.07066 0.07222 C -0.06632 0.08102 -0.06858 0.07754 -0.06424 0.0831 C -0.05972 0.09815 -0.06476 0.07963 -0.06146 0.11018 C -0.06129 0.11204 -0.06024 0.11342 -0.05955 0.11504 C -0.0592 0.1162 -0.0592 0.11759 -0.05868 0.11875 C -0.05816 0.11991 -0.05729 0.12106 -0.05694 0.12245 C -0.05642 0.12361 -0.05642 0.125 -0.0559 0.12616 C -0.05521 0.12778 -0.05417 0.1294 -0.05313 0.13102 C -0.05191 0.13588 -0.05191 0.13379 -0.05313 0.13958 C -0.05347 0.14074 -0.05347 0.14236 -0.05417 0.14329 C -0.05486 0.14398 -0.05608 0.14375 -0.05694 0.14444 C -0.06319 0.14861 -0.05573 0.1456 -0.06337 0.14815 C -0.06424 0.14884 -0.06528 0.1493 -0.06597 0.15046 C -0.06667 0.15162 -0.06667 0.15301 -0.06701 0.15417 L -0.06875 0.16389 C -0.0691 0.16759 -0.06979 0.17129 -0.06979 0.175 C -0.06979 0.17824 -0.0691 0.18148 -0.06875 0.18472 C -0.0684 0.18935 -0.0684 0.19375 -0.06788 0.19815 C -0.06754 0.20139 -0.0658 0.2081 -0.0651 0.21042 L -0.06146 0.22523 C -0.05938 0.23356 -0.06181 0.22315 -0.05955 0.23495 C -0.05938 0.23611 -0.05903 0.2375 -0.05868 0.23866 C -0.05833 0.24028 -0.05851 0.24213 -0.05781 0.24352 C -0.05712 0.24467 -0.0559 0.24514 -0.05504 0.24606 C -0.05191 0.2493 -0.05295 0.24977 -0.04948 0.25208 C -0.04861 0.25278 -0.04774 0.25301 -0.0467 0.25324 C -0.04549 0.2537 -0.04427 0.25417 -0.04306 0.25463 C -0.04149 0.25509 -0.0401 0.25532 -0.03854 0.25579 C -0.03663 0.25648 -0.0349 0.25741 -0.03299 0.25833 L -0.03021 0.25949 C -0.0217 0.25903 -0.01285 0.26065 -0.00451 0.25833 C -0.00243 0.25764 -0.00208 0.25324 -0.00087 0.25092 C 0.00156 0.24606 5.55556E-7 0.24792 0.00365 0.24467 C 0.01024 0.24537 0.01892 0.24537 0.02569 0.24722 C 0.02674 0.24745 0.0276 0.24792 0.02847 0.24838 C 0.03437 0.24792 0.0401 0.24792 0.04601 0.24722 C 0.04809 0.24699 0.05017 0.24629 0.05243 0.24606 C 0.05937 0.24514 0.06649 0.24398 0.07344 0.24352 L 0.09913 0.24236 C 0.09983 0.2412 0.1 0.23889 0.10104 0.23866 C 0.11319 0.23704 0.12552 0.23819 0.13767 0.2375 C 0.14184 0.23727 0.14219 0.23565 0.14601 0.23495 C 0.14931 0.23449 0.15278 0.23426 0.15608 0.23379 C 0.16198 0.23102 0.1592 0.23194 0.16979 0.23379 C 0.17083 0.23403 0.1717 0.23472 0.17257 0.23495 C 0.18229 0.23773 0.17465 0.23472 0.1809 0.2375 C 0.18125 0.23565 0.18281 0.23032 0.18281 0.22893 C 0.18281 0.22129 0.18229 0.20833 0.1809 0.19954 C 0.18073 0.19815 0.18021 0.19699 0.18003 0.19583 C 0.17969 0.19213 0.18021 0.18819 0.17899 0.18472 C 0.1783 0.18264 0.17604 0.18241 0.17448 0.18102 C 0.17361 0.18032 0.17274 0.1794 0.1717 0.1787 C 0.17049 0.17778 0.1691 0.17731 0.16806 0.17616 C 0.16458 0.17268 0.16302 0.16875 0.16076 0.16389 C 0.16007 0.16273 0.15937 0.16157 0.15885 0.16042 C 0.15816 0.15879 0.15781 0.15671 0.15694 0.15532 C 0.15625 0.1544 0.15503 0.15393 0.15434 0.15301 C 0.15226 0.15069 0.15017 0.14861 0.14878 0.1456 C 0.14705 0.14236 0.14705 0.1412 0.1441 0.13958 C 0.14306 0.13889 0.14167 0.13866 0.14045 0.13819 C 0.13524 0.13889 0.12674 0.13958 0.12118 0.14074 C 0.11962 0.14097 0.11823 0.14167 0.11667 0.1419 C 0.11319 0.14259 0.1099 0.14282 0.1066 0.14329 C 0.09965 0.14629 0.10712 0.14329 0.09271 0.1456 C 0.09149 0.14583 0.09028 0.14653 0.08906 0.14676 C 0.08299 0.14653 0.07674 0.14676 0.07066 0.1456 C 0.06701 0.14491 0.06858 0.14236 0.06701 0.13958 C 0.06632 0.13796 0.0651 0.13727 0.06424 0.13588 C 0.06354 0.13472 0.06319 0.13333 0.0625 0.13217 C 0.06163 0.13055 0.06059 0.12893 0.05972 0.12731 C 0.05937 0.12616 0.05937 0.12477 0.05885 0.12361 C 0.05417 0.11435 0.05729 0.125 0.05521 0.1162 C 0.05503 0.11574 0.05694 0.09653 0.05243 0.09167 C 0.05156 0.09097 0.05052 0.09097 0.04965 0.09051 C 0.04653 0.07847 0.05174 0.09699 0.04601 0.0831 C 0.04496 0.08102 0.04549 0.07778 0.0441 0.07592 C 0.03767 0.06736 0.04201 0.07268 0.02847 0.05995 C 0.02639 0.05787 0.02465 0.05648 0.02205 0.05509 C 0.02031 0.05417 0.01823 0.0537 0.01649 0.05254 C 0.01198 0.04954 0.01424 0.05069 0.01007 0.04884 C 0.01042 0.04699 0.01094 0.04491 0.01111 0.04282 C 0.01146 0.03842 0.01128 0.03379 0.01198 0.0294 C 0.01215 0.02801 0.01337 0.02708 0.01389 0.02569 C 0.01424 0.02454 0.01441 0.02315 0.01476 0.02199 C 0.01597 0.03472 0.01424 0.02917 0.01927 0.03912 L 0.02118 0.04282 L 0.02292 0.04653 C 0.02326 0.04861 0.02344 0.05069 0.02396 0.05254 C 0.02448 0.05509 0.02517 0.05741 0.02569 0.05995 C 0.02604 0.06111 0.02639 0.06227 0.02674 0.06366 C 0.02708 0.0669 0.02812 0.07454 0.02934 0.07708 C 0.03333 0.08472 0.03316 0.08148 0.03316 0.08565 L 0.03316 0.08588 " pathEditMode="relative" rAng="0" ptsTypes="AAAAAAAAAAAAAAAAAAAAAAAAAAAAAAAAAAAAAAAAAAAAAAAAAAAAAAAAAAAAAAAAAAAAAAAAAAAAAAAAAAAAAAAAAAAAAAAAAAAAAAAAA">
                                      <p:cBhvr>
                                        <p:cTn id="58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224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3.33333E-6 0.00023 L -0.03402 -0.00139 C -0.05625 -0.00232 -0.04913 -0.0007 -0.06059 -0.00371 C -0.06145 -0.00463 -0.06232 -0.00579 -0.06336 -0.00625 C -0.0651 -0.00695 -0.06701 -0.00695 -0.06892 -0.00741 C -0.07014 -0.00764 -0.07135 -0.0081 -0.07257 -0.00857 C -0.07361 -0.00972 -0.0776 -0.01343 -0.07899 -0.01343 C -0.08264 -0.01389 -0.08628 -0.01273 -0.08993 -0.01227 C -0.0908 -0.01158 -0.09218 -0.01111 -0.0927 -0.00996 C -0.09375 -0.00764 -0.09444 -0.00255 -0.09444 -0.00232 C -0.09427 0.00162 -0.09409 0.00578 -0.09357 0.00972 C -0.0934 0.01134 -0.0927 0.01296 -0.0927 0.01458 C -0.09218 0.02639 -0.09253 0.03842 -0.09184 0.05023 C -0.09166 0.05185 -0.09045 0.05324 -0.08993 0.05509 C -0.08923 0.0574 -0.08941 0.06065 -0.08819 0.06227 C -0.08715 0.06365 -0.08611 0.06481 -0.08541 0.06597 C -0.08472 0.06713 -0.08437 0.06875 -0.0835 0.06967 C -0.08246 0.07106 -0.0809 0.07199 -0.07986 0.07338 C -0.07916 0.0743 -0.07604 0.08032 -0.07534 0.08194 C -0.07465 0.08356 -0.0743 0.08541 -0.07343 0.0868 C -0.07274 0.08796 -0.07152 0.08842 -0.07066 0.08935 C -0.0677 0.09514 -0.06927 0.09166 -0.06701 0.10023 C -0.06632 0.10278 -0.06545 0.10694 -0.06423 0.10879 C -0.06284 0.11111 -0.06059 0.1118 -0.05868 0.1125 C -0.05573 0.11227 -0.0526 0.11227 -0.04965 0.11134 C -0.04843 0.11111 -0.04791 0.10903 -0.04687 0.10879 L 0.01007 0.11018 C 0.01667 0.11227 0.01129 0.10949 0.01563 0.11504 C 0.01823 0.11852 0.01806 0.11666 0.02101 0.11875 C 0.02205 0.11944 0.02292 0.12037 0.02379 0.12106 C 0.02414 0.12245 0.02396 0.12407 0.02483 0.12477 C 0.02639 0.12639 0.02848 0.12639 0.03021 0.12731 C 0.03125 0.12778 0.0323 0.12778 0.03299 0.12847 C 0.03525 0.13055 0.03681 0.13194 0.03941 0.13333 C 0.04063 0.13403 0.04184 0.13426 0.04306 0.13472 C 0.04584 0.13426 0.04861 0.13403 0.05139 0.13333 C 0.05226 0.1331 0.05313 0.1324 0.05417 0.13217 C 0.05539 0.13171 0.0566 0.13148 0.05782 0.13102 C 0.05973 0.13009 0.06146 0.12916 0.06337 0.12847 C 0.06459 0.12801 0.0658 0.12778 0.06702 0.12731 C 0.07344 0.12407 0.06806 0.12592 0.07344 0.12245 C 0.07431 0.12176 0.07518 0.12153 0.07622 0.12106 C 0.07639 0.11875 0.07674 0.1162 0.07709 0.11389 C 0.07726 0.1125 0.07778 0.11134 0.07795 0.11018 C 0.07986 0.0993 0.07795 0.10648 0.07986 0.09791 C 0.08004 0.09653 0.08039 0.09537 0.08073 0.09421 C 0.08125 0.09282 0.08212 0.0919 0.08264 0.09051 C 0.08334 0.08819 0.08386 0.08565 0.08438 0.0831 C 0.08473 0.08194 0.08438 0.07986 0.08525 0.07963 L 0.08802 0.07824 C 0.08872 0.07708 0.08907 0.07546 0.08993 0.07453 C 0.09098 0.07361 0.09236 0.07384 0.09358 0.07338 C 0.10278 0.0699 0.08855 0.07477 0.1 0.07083 C 0.1007 0.06967 0.10105 0.06828 0.10191 0.06736 C 0.10591 0.06203 0.10486 0.06504 0.1092 0.06111 C 0.11077 0.05972 0.11233 0.05787 0.11372 0.05625 C 0.11476 0.05509 0.1158 0.05393 0.1165 0.05254 C 0.12066 0.04537 0.11875 0.04629 0.12292 0.04166 C 0.12414 0.04028 0.12518 0.03889 0.12657 0.03796 C 0.1283 0.0368 0.13021 0.03634 0.13212 0.03541 C 0.13299 0.03495 0.13403 0.03495 0.1349 0.03426 C 0.13577 0.03333 0.13664 0.0324 0.13768 0.03171 C 0.13872 0.03102 0.14011 0.03125 0.14132 0.03055 C 0.14445 0.0287 0.14775 0.02708 0.15052 0.02453 C 0.15486 0.0199 0.15278 0.02129 0.15695 0.01944 C 0.15747 0.01828 0.15782 0.01666 0.15868 0.01597 C 0.15955 0.01504 0.16077 0.01551 0.16146 0.01458 C 0.1625 0.01342 0.1625 0.01111 0.16337 0.00972 C 0.16493 0.00717 0.16736 0.00694 0.1698 0.00602 C 0.17431 -0.00301 0.16841 0.0081 0.17431 -0.00139 C 0.175 -0.00232 0.17552 -0.00394 0.17622 -0.00486 C 0.18073 -0.01181 0.18021 -0.01111 0.18438 -0.01482 C 0.18941 -0.02477 0.19028 -0.02315 0.18716 -0.03912 C 0.18664 -0.04213 0.18542 -0.04491 0.18351 -0.04653 C 0.18108 -0.04885 0.18004 -0.05 0.17709 -0.05139 C 0.17535 -0.05232 0.17344 -0.05301 0.17153 -0.05394 L 0.16875 -0.0551 C 0.16858 -0.05648 0.16875 -0.05834 0.16789 -0.0588 C 0.15677 -0.06343 0.15712 -0.05741 0.15139 -0.06366 C 0.14914 -0.06621 0.14584 -0.07153 0.14497 -0.07477 L 0.14306 -0.08218 C 0.14289 -0.08334 0.14271 -0.08472 0.14219 -0.08565 C 0.13681 -0.09653 0.14514 -0.07917 0.13855 -0.09676 C 0.13629 -0.10301 0.1375 -0.10023 0.1349 -0.10533 C 0.13299 -0.11551 0.13577 -0.1051 0.13021 -0.11389 C 0.12483 -0.12269 0.13507 -0.1125 0.12657 -0.11991 C 0.12448 -0.11968 0.12223 -0.11968 0.12014 -0.11875 C 0.11719 -0.1176 0.11736 -0.11551 0.11563 -0.11273 C 0.10973 -0.10324 0.11563 -0.11435 0.11094 -0.10533 C 0.10868 -0.09283 0.11042 -0.10394 0.1092 -0.07847 C 0.10851 -0.06482 0.1092 -0.06875 0.1073 -0.06135 C 0.10712 -0.0581 0.1073 -0.05463 0.10643 -0.05139 C 0.10608 -0.05023 0.10608 -0.05417 0.10556 -0.0551 C 0.10486 -0.05625 0.10382 -0.05718 0.10278 -0.05764 C 0.10122 -0.0581 0.09966 -0.05764 0.09809 -0.05764 L 0.09914 -0.05764 " pathEditMode="relative" rAng="0" ptsTypes="AAAAAAAAAAAAAAAAAAAAAAAAAAAAAAAAAAAAAAAAAAAAAAAAAAAAAAAAAAAAAAAAAAAAAAAAAAAAAAAAAAAAAAAAAAAAAAAAA">
                                      <p:cBhvr>
                                        <p:cTn id="60" dur="1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74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3.05556E-6 0.00023 C -0.00278 -0.0044 -0.00573 -0.00879 -0.00834 -0.01342 C -0.0099 -0.0162 -0.01285 -0.02199 -0.01389 -0.02569 C -0.01459 -0.02847 -0.01511 -0.03379 -0.01563 -0.03657 C -0.01615 -0.03912 -0.01684 -0.04143 -0.01754 -0.04398 C -0.01788 -0.04514 -0.01771 -0.04676 -0.01841 -0.04768 C -0.02188 -0.05231 -0.02049 -0.04977 -0.02309 -0.05486 C -0.0257 -0.05301 -0.02865 -0.05116 -0.03125 -0.04884 C -0.03264 -0.04768 -0.03368 -0.04653 -0.0349 -0.04514 C -0.03872 -0.0412 -0.04254 -0.0375 -0.04601 -0.03287 L -0.0533 -0.02315 C -0.05504 -0.0162 -0.05556 -0.01597 -0.0533 -0.00486 C -0.05295 -0.00324 -0.05139 -0.00231 -0.05052 -0.00116 C -0.05 0.00093 -0.04931 0.00486 -0.04775 0.00625 C -0.0467 0.00718 -0.04532 0.00695 -0.0441 0.00741 C -0.04323 0.00834 -0.04219 0.00903 -0.04132 0.00996 C -0.0283 0.02292 -0.04271 0.01505 -0.00747 0.01343 C -0.00382 0.01111 -0.00139 0.00926 0.0026 0.00741 C 0.00382 0.00695 0.00521 0.00672 0.00642 0.00625 C 0.00798 0.00556 0.00937 0.00463 0.01093 0.00371 C 0.02222 0.00417 0.0335 0.00417 0.04479 0.00486 C 0.04809 0.00509 0.04739 0.00718 0.05034 0.00857 C 0.05191 0.00926 0.05347 0.00949 0.05503 0.00996 C 0.05625 0.01019 0.05729 0.01088 0.05868 0.01111 C 0.07152 0.01227 0.08437 0.01273 0.09722 0.01343 C 0.09843 0.01389 0.09965 0.01435 0.10087 0.01482 C 0.1085 0.0169 0.11718 0.01736 0.12465 0.01852 C 0.12534 0.02014 0.12587 0.02176 0.12656 0.02338 C 0.12708 0.02454 0.12812 0.02547 0.1283 0.02709 C 0.12847 0.02824 0.1283 0.03033 0.12743 0.03056 C 0.12048 0.03218 0.11337 0.03148 0.10625 0.03195 C 0.10538 0.0331 0.10451 0.03449 0.10364 0.03565 C 0.10277 0.03658 0.10156 0.03704 0.10087 0.03797 C 0.1 0.03912 0.09965 0.04051 0.09896 0.04167 C 0.09861 0.04329 0.09861 0.04491 0.09809 0.04653 C 0.09687 0.05047 0.09514 0.05139 0.09253 0.05394 C 0.0908 0.08102 0.09271 0.05949 0.0908 0.07477 C 0.09045 0.07755 0.09062 0.08056 0.08975 0.08334 C 0.08923 0.08519 0.08784 0.08634 0.08698 0.0882 C 0.08628 0.08959 0.08593 0.09144 0.08524 0.09306 C 0.08437 0.09514 0.08333 0.09699 0.08246 0.09908 C 0.08177 0.1007 0.08107 0.10232 0.08055 0.10394 C 0.07951 0.10764 0.07916 0.11158 0.07795 0.11505 C 0.07673 0.11829 0.07482 0.1206 0.07326 0.12361 C 0.07222 0.1257 0.06979 0.12755 0.07048 0.12963 C 0.07118 0.13148 0.07361 0.12894 0.07517 0.12847 C 0.0908 0.11806 0.0809 0.12222 0.10625 0.12361 C 0.12795 0.12199 0.12152 0.11505 0.12378 0.1382 C 0.12378 0.13959 0.1243 0.14074 0.12465 0.1419 C 0.12361 0.1507 0.12552 0.14931 0.11909 0.15047 C 0.11857 0.1507 0.11788 0.15047 0.11736 0.15047 L 0.11736 0.1507 " pathEditMode="relative" rAng="0" ptsTypes="AAAAAAAAAAAAAAAAAAAAAAAAAAAAAAAAAAAAAAAAAAAAAAAAAAAAA">
                                      <p:cBhvr>
                                        <p:cTn id="6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479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2.77778E-7 0.00023 C 0.0026 -0.00255 0.00521 -0.00533 0.00816 -0.00741 C 0.0092 -0.00834 0.01076 -0.00811 0.01181 -0.00857 C 0.01389 -0.00996 0.01632 -0.01343 0.01823 -0.01482 C 0.01944 -0.01551 0.02066 -0.01551 0.02188 -0.01598 C 0.02344 -0.01737 0.02743 -0.02176 0.03021 -0.02223 C 0.03715 -0.02292 0.04427 -0.02292 0.05122 -0.02338 C 0.05347 -0.02616 0.05538 -0.0294 0.05764 -0.03195 C 0.05903 -0.03311 0.06024 -0.03403 0.06146 -0.03565 C 0.06719 -0.04329 0.0625 -0.04051 0.06788 -0.04283 C 0.06962 -0.04653 0.06979 -0.04723 0.0724 -0.05024 C 0.07326 -0.05116 0.07431 -0.05186 0.07517 -0.05278 C 0.07795 -0.07153 0.075 -0.05024 0.07691 -0.09422 C 0.07708 -0.0963 0.0776 -0.09838 0.07795 -0.10047 C 0.0776 -0.10973 0.07847 -0.12732 0.07517 -0.13843 C 0.07448 -0.14028 0.07396 -0.14237 0.07326 -0.14445 C 0.07292 -0.14561 0.07292 -0.14699 0.0724 -0.14815 C 0.07153 -0.15024 0.07049 -0.15209 0.06962 -0.15417 C 0.06927 -0.15533 0.06788 -0.15741 0.06875 -0.15787 C 0.07083 -0.1588 0.07309 -0.15718 0.07517 -0.15672 C 0.07552 -0.15556 0.07535 -0.15394 0.07604 -0.15301 C 0.07674 -0.15209 0.07795 -0.15232 0.07882 -0.15186 C 0.08038 -0.1507 0.08177 -0.14931 0.08333 -0.14815 C 0.08524 -0.14676 0.08715 -0.14584 0.08889 -0.14445 C 0.08993 -0.14375 0.09063 -0.1426 0.09167 -0.1419 C 0.09288 -0.14144 0.0941 -0.14121 0.09531 -0.14074 C 0.09688 -0.14121 0.09844 -0.14121 0.1 -0.1419 C 0.10104 -0.1426 0.10174 -0.14375 0.1026 -0.14445 C 0.10417 -0.14537 0.10573 -0.14584 0.10729 -0.14699 C 0.10833 -0.14746 0.10903 -0.14885 0.11007 -0.14931 C 0.11215 -0.15024 0.11424 -0.15 0.11649 -0.15047 C 0.1349 -0.1544 0.1099 -0.15139 0.1559 -0.15301 C 0.15677 -0.15348 0.15781 -0.15348 0.15868 -0.15417 C 0.16007 -0.15533 0.16111 -0.15672 0.16233 -0.15787 C 0.16319 -0.1588 0.16424 -0.15949 0.1651 -0.16042 C 0.16545 -0.16181 0.16701 -0.16829 0.16788 -0.16899 C 0.16892 -0.16968 0.17031 -0.16806 0.17153 -0.1676 C 0.17188 -0.16598 0.17205 -0.16436 0.1724 -0.16274 C 0.17292 -0.16112 0.17396 -0.15973 0.17431 -0.15787 C 0.17483 -0.1544 0.17465 -0.15047 0.17517 -0.14699 C 0.17552 -0.14445 0.17708 -0.13959 0.17708 -0.13936 C 0.18351 -0.14005 0.18993 -0.14005 0.19635 -0.14074 C 0.19965 -0.14121 0.21129 -0.14514 0.20174 -0.1419 C 0.20087 -0.14121 0.2 -0.14028 0.19896 -0.13959 C 0.19566 -0.13727 0.18976 -0.1375 0.18715 -0.13704 C 0.18594 -0.13635 0.18472 -0.13519 0.18351 -0.13473 C 0.18229 -0.13403 0.1809 -0.1338 0.17969 -0.13334 C 0.17795 -0.13264 0.17604 -0.13172 0.17431 -0.13102 C 0.17326 -0.13056 0.1724 -0.13033 0.17153 -0.12987 C 0.16736 -0.12686 0.16233 -0.12315 0.15781 -0.1213 C 0.1566 -0.12061 0.15521 -0.12037 0.15399 -0.11991 C 0.15313 -0.11968 0.15226 -0.11922 0.15139 -0.11875 C 0.14549 -0.12061 0.14479 -0.1213 0.13663 -0.1213 C 0.13385 -0.1213 0.13108 -0.12037 0.1283 -0.11991 C 0.12778 -0.11875 0.12535 -0.11459 0.12569 -0.11274 C 0.12604 -0.10949 0.12865 -0.10811 0.13021 -0.10649 C 0.13142 -0.10533 0.13264 -0.10394 0.13385 -0.10278 C 0.13698 -0.10024 0.13889 -0.1 0.14219 -0.09792 C 0.14462 -0.09653 0.14688 -0.09422 0.14948 -0.09306 C 0.15139 -0.09213 0.1533 -0.09213 0.15504 -0.09051 C 0.16285 -0.08357 0.15295 -0.0919 0.16042 -0.08704 C 0.16146 -0.08635 0.16215 -0.08519 0.16319 -0.08449 C 0.1658 -0.08311 0.1724 -0.08241 0.17431 -0.08195 C 0.17639 -0.08172 0.18038 -0.08033 0.18247 -0.07963 C 0.18351 -0.07917 0.18438 -0.07894 0.18524 -0.07848 C 0.18681 -0.07732 0.18819 -0.07524 0.18993 -0.07477 C 0.1941 -0.07362 0.19844 -0.07385 0.20278 -0.07338 C 0.20451 -0.07269 0.20677 -0.07199 0.20816 -0.06991 C 0.21406 -0.06042 0.20608 -0.06852 0.21285 -0.0625 C 0.21528 -0.05232 0.21545 -0.0551 0.21372 -0.04167 C 0.21337 -0.03912 0.2125 -0.03681 0.21181 -0.03426 L 0.21094 -0.03079 C 0.2125 -0.02292 0.21076 -0.02662 0.21736 -0.02084 L 0.22014 -0.01852 C 0.22101 -0.01667 0.22379 -0.01088 0.22465 -0.00996 C 0.22639 -0.00787 0.23021 -0.0051 0.23021 -0.00487 C 0.2309 -0.00371 0.2316 -0.00278 0.23212 -0.00139 C 0.23438 0.00601 0.23264 0.02222 0.23212 0.02569 C 0.23194 0.02708 0.23021 0.02708 0.22934 0.02801 C 0.22743 0.03009 0.22552 0.03194 0.22379 0.03426 C 0.22222 0.03611 0.22101 0.03842 0.21927 0.04027 C 0.21823 0.04143 0.21667 0.04166 0.21563 0.04282 C 0.21372 0.04421 0.21181 0.04606 0.21007 0.04768 C 0.2092 0.04838 0.20833 0.04953 0.20729 0.05 L 0.20451 0.05138 C 0.20399 0.05254 0.20278 0.05347 0.20278 0.05486 C 0.20208 0.07824 0.20243 0.07847 0.20451 0.09282 C 0.20417 0.09398 0.20451 0.09629 0.20365 0.09652 C 0.19097 0.09907 0.1625 0.09699 0.15139 0.09652 C 0.14826 0.09583 0.14531 0.09467 0.14219 0.09398 C 0.13333 0.09236 0.13785 0.09328 0.1283 0.09166 C 0.1276 0.08865 0.12708 0.08564 0.12569 0.0831 C 0.12483 0.08171 0.12379 0.08055 0.12292 0.07939 C 0.12257 0.07731 0.12222 0.07523 0.12188 0.07338 C 0.12153 0.07037 0.12135 0.06527 0.12014 0.06226 C 0.11962 0.06088 0.11892 0.05972 0.11823 0.05856 C 0.11649 0.05578 0.1151 0.05416 0.11285 0.05254 C 0.11163 0.05162 0.11042 0.05069 0.10903 0.05 C 0.10608 0.04861 0.09983 0.04814 0.09722 0.04768 C 0.07934 0.04305 0.09601 0.04699 0.08715 0.04398 C 0.08559 0.04351 0.08403 0.04305 0.08247 0.04282 C 0.07431 0.04305 0.06597 0.04282 0.05764 0.04398 C 0.0566 0.04398 0.0559 0.04583 0.05504 0.04629 C 0.05417 0.04699 0.05313 0.04722 0.05226 0.04768 C 0.05052 0.04976 0.04896 0.05254 0.0467 0.0537 C 0.04462 0.05486 0.03802 0.05578 0.03663 0.05625 C 0.02135 0.05393 0.02656 0.05833 0.02934 0.0243 C 0.02951 0.02222 0.03316 0.01828 0.03385 0.01713 C 0.03524 0.01481 0.0375 0.00972 0.0375 0.00995 C 0.03785 0.00694 0.03663 0.00277 0.03837 0.00115 C 0.0401 -0.00047 0.04219 0.00277 0.04392 0.00347 C 0.04792 0.00532 0.04583 0.00439 0.05035 0.00601 C 0.05608 0.01111 0.04983 0.00578 0.05677 0.01088 C 0.06719 0.01851 0.05625 0.01111 0.0651 0.01713 C 0.07031 0.02754 0.06337 0.01527 0.06962 0.02199 C 0.07188 0.0243 0.07135 0.02638 0.0724 0.02916 C 0.07292 0.03055 0.07379 0.03171 0.07431 0.03287 C 0.07743 0.0412 0.07222 0.03125 0.07691 0.04143 C 0.07778 0.04328 0.07899 0.04467 0.07969 0.04629 C 0.08056 0.04791 0.08108 0.04953 0.0816 0.05138 C 0.08229 0.0537 0.08177 0.05717 0.08333 0.05856 L 0.08611 0.06111 C 0.08819 0.06944 0.08663 0.06666 0.08976 0.07083 L 0.09167 0.06851 " pathEditMode="relative" rAng="0" ptsTypes="AAAAAAAAAAAAAAAAAAAAAAAAAAAAAAAAAAAAAAAAAAAAAAAAAAAAAAAAAAAAAAAAAAAAAAAAAAAAAAAAAAAAAAAAAAAAAAAAAAAAAAAAAAAAAAAAAAAAAAAAAAAAA">
                                      <p:cBhvr>
                                        <p:cTn id="64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358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2.77778E-6 0.00024 C -0.00261 0.00255 -0.00538 0.00463 -0.00747 0.00741 C -0.00903 0.00949 -0.00955 0.01274 -0.01129 0.01482 C -0.01216 0.01621 -0.0132 0.01713 -0.01407 0.01852 C -0.01528 0.02107 -0.01615 0.02385 -0.01771 0.02593 L -0.02136 0.03102 C -0.02361 0.03982 -0.02049 0.02917 -0.02518 0.03843 C -0.02986 0.04792 -0.02205 0.03681 -0.02795 0.04445 C -0.02847 0.0463 -0.029 0.04792 -0.02969 0.04954 C -0.03091 0.05209 -0.03351 0.05695 -0.03351 0.05718 C -0.03472 0.05649 -0.03594 0.05649 -0.03716 0.05579 C -0.03785 0.0551 -0.0382 0.05348 -0.03907 0.05324 C -0.04132 0.05232 -0.04393 0.05232 -0.04636 0.05209 L -0.05469 0.04815 C -0.05573 0.04792 -0.05677 0.04769 -0.05747 0.04699 L -0.06025 0.04445 C -0.06094 0.04329 -0.06146 0.0419 -0.06216 0.04074 C -0.0632 0.03912 -0.06493 0.03774 -0.0658 0.03588 C -0.06823 0.03102 -0.06684 0.03311 -0.07049 0.02963 C -0.07483 0.02107 -0.0691 0.03149 -0.07604 0.02223 C -0.07674 0.0213 -0.07709 0.01968 -0.07795 0.01852 C -0.07865 0.0176 -0.07986 0.01713 -0.08073 0.01621 C -0.08229 0.01412 -0.08368 0.01204 -0.08525 0.00996 C -0.08629 0.0088 -0.08681 0.00695 -0.08802 0.00625 C -0.09045 0.00463 -0.09323 0.00324 -0.09549 0.00139 C -0.09913 -0.00185 -0.09722 -0.00069 -0.10104 -0.00231 C -0.10834 0.01227 -0.10139 -0.00324 -0.10382 0.03959 C -0.10382 0.04074 -0.10521 0.05116 -0.10747 0.05324 C -0.10851 0.05417 -0.1099 0.05417 -0.11129 0.0544 C -0.11389 0.0551 -0.11684 0.05533 -0.11962 0.05579 C -0.12657 0.0588 -0.11788 0.05463 -0.12518 0.05949 C -0.12657 0.06042 -0.12813 0.06111 -0.12969 0.06181 C -0.13577 0.06991 -0.12431 0.05533 -0.13716 0.0669 C -0.14271 0.07176 -0.13681 0.06713 -0.14358 0.07061 C -0.14497 0.07107 -0.14618 0.07199 -0.14723 0.07292 C -0.14861 0.07408 -0.14966 0.07593 -0.15087 0.07662 C -0.15243 0.07755 -0.15417 0.07755 -0.15573 0.07801 C -0.15695 0.07824 -0.15799 0.07871 -0.15938 0.07917 C -0.16025 0.0801 -0.16111 0.08102 -0.16216 0.08172 C -0.16302 0.08218 -0.16407 0.08218 -0.16493 0.08287 C -0.16545 0.08357 -0.16615 0.08449 -0.16684 0.08542 C -0.1665 0.08912 -0.16684 0.09306 -0.1658 0.09653 C -0.16476 0.10047 -0.16146 0.10139 -0.15938 0.10394 C -0.15747 0.10625 -0.15556 0.10857 -0.15382 0.11135 C -0.15261 0.11274 -0.14948 0.12061 -0.14896 0.12107 C -0.14861 0.12223 -0.14792 0.12292 -0.14723 0.12361 C -0.14532 0.13079 -0.14775 0.12408 -0.14358 0.13102 C -0.14219 0.13334 -0.14115 0.13588 -0.13993 0.13843 C -0.13455 0.14908 -0.14097 0.13565 -0.13716 0.14584 C -0.13663 0.14723 -0.13594 0.14838 -0.13525 0.14954 C -0.13334 0.16019 -0.13577 0.14861 -0.13247 0.15949 C -0.13143 0.16343 -0.1316 0.16713 -0.12882 0.16945 C -0.12795 0.17014 -0.12691 0.17014 -0.12604 0.17061 C -0.12483 0.17037 -0.11945 0.16945 -0.11771 0.16806 C -0.11702 0.1676 -0.1165 0.16644 -0.1158 0.16574 L -0.11302 0.15463 L -0.11129 0.14723 C -0.11007 0.14098 -0.11111 0.14329 -0.10851 0.13982 C -0.10816 0.13843 -0.10799 0.13704 -0.10747 0.13588 C -0.10643 0.13334 -0.10382 0.12848 -0.10382 0.12871 C -0.10209 0.12153 -0.10365 0.1257 -0.0974 0.11736 L -0.09462 0.11366 L -0.09271 0.11135 C -0.09219 0.10996 -0.09011 0.10371 -0.08907 0.10255 C -0.08837 0.10209 -0.08282 0.10024 -0.08247 0.10024 C -0.06927 0.10047 -0.05573 0.09861 -0.04271 0.10139 C -0.0408 0.10186 -0.04202 0.10625 -0.04184 0.1088 C -0.04132 0.11343 -0.04115 0.11783 -0.0408 0.12246 C -0.04063 0.12524 -0.04045 0.12824 -0.03993 0.13102 C -0.03993 0.13125 -0.03768 0.14028 -0.03716 0.14213 L -0.03629 0.14584 L -0.03525 0.14954 C -0.03559 0.15093 -0.03559 0.15232 -0.03629 0.15324 C -0.03698 0.1544 -0.03802 0.1551 -0.03907 0.15579 C -0.04219 0.15787 -0.04861 0.15811 -0.05104 0.15834 C -0.05695 0.1588 -0.06268 0.15903 -0.06858 0.15949 L -0.07969 0.16436 C -0.08073 0.16482 -0.0816 0.16551 -0.08247 0.16574 C -0.10851 0.16829 -0.08125 0.16574 -0.12604 0.16806 C -0.13125 0.16829 -0.13646 0.16899 -0.14184 0.16945 C -0.14358 0.16968 -0.14532 0.17014 -0.14723 0.17061 C -0.14827 0.17084 -0.14896 0.17153 -0.15018 0.17176 C -0.15139 0.17223 -0.15243 0.17269 -0.15382 0.17315 C -0.15538 0.17361 -0.15695 0.17385 -0.15851 0.17431 C -0.16111 0.17524 -0.16233 0.17616 -0.16493 0.17801 C -0.16771 0.17755 -0.17084 0.17917 -0.17327 0.17686 C -0.17518 0.17454 -0.17431 0.17014 -0.17518 0.1669 C -0.1757 0.16436 -0.17587 0.16158 -0.17691 0.15949 C -0.18264 0.14815 -0.17535 0.16204 -0.18073 0.15324 C -0.18143 0.15209 -0.18195 0.15093 -0.18247 0.14954 C -0.18334 0.14329 -0.18368 0.13843 -0.18525 0.13218 C -0.18594 0.12986 -0.18663 0.12732 -0.18716 0.12477 C -0.1875 0.12315 -0.1875 0.12153 -0.18802 0.11991 C -0.18837 0.11899 -0.18924 0.11829 -0.18993 0.11736 C -0.19098 0.11598 -0.19184 0.11412 -0.19271 0.1125 C -0.19341 0.11135 -0.19358 0.10973 -0.19462 0.1088 C -0.19549 0.10787 -0.19705 0.10787 -0.19827 0.10764 C -0.20365 0.10047 -0.19618 0.11065 -0.20174 0.10139 C -0.20643 0.09422 -0.20278 0.1007 -0.20729 0.09514 C -0.20955 0.09283 -0.21111 0.09028 -0.21285 0.08774 C -0.21407 0.08658 -0.21459 0.08496 -0.21563 0.08403 C -0.21771 0.08241 -0.21979 0.08125 -0.22136 0.07917 C -0.22379 0.0757 -0.22292 0.07662 -0.22691 0.07292 C -0.22795 0.07223 -0.22865 0.07107 -0.22969 0.07061 C -0.2316 0.06945 -0.23351 0.06875 -0.23525 0.06806 C -0.23629 0.0676 -0.23716 0.06713 -0.23802 0.0669 C -0.25139 0.06366 -0.24462 0.06482 -0.25729 0.0632 C -0.25903 0.06274 -0.26059 0.06227 -0.26216 0.06181 C -0.26302 0.06158 -0.2658 0.06088 -0.26493 0.06065 C -0.26181 0.05949 -0.25868 0.05996 -0.25573 0.05949 C -0.25417 0.05903 -0.25261 0.05857 -0.25087 0.05811 C -0.24896 0.05764 -0.24723 0.05741 -0.24532 0.05695 C -0.24427 0.05649 -0.24306 0.05579 -0.24167 0.05579 C -0.23733 0.0551 -0.23316 0.05486 -0.22882 0.0544 L -0.21771 0.05324 C -0.20591 0.04931 -0.2191 0.05324 -0.1908 0.0507 C -0.18594 0.05024 -0.18837 0.04931 -0.18438 0.04815 C -0.18143 0.04769 -0.17882 0.04746 -0.17604 0.04699 C -0.17622 0.04167 -0.17674 0.03635 -0.17691 0.03102 C -0.17726 0.02477 -0.17743 0.01852 -0.17778 0.0125 C -0.17795 0.00996 -0.17865 0.00741 -0.17882 0.0051 C -0.18038 -0.01319 -0.17431 -0.01944 -0.18351 -0.02222 C -0.18525 -0.02268 -0.18716 -0.02291 -0.18907 -0.02338 C -0.19913 -0.03032 -0.18629 -0.02199 -0.19636 -0.02708 C -0.19757 -0.02777 -0.19879 -0.02893 -0.2 -0.02963 C -0.2033 -0.03148 -0.20452 -0.03101 -0.20834 -0.03194 C -0.20973 -0.0324 -0.21094 -0.03287 -0.21198 -0.03333 C -0.21407 -0.03402 -0.21771 -0.03564 -0.21771 -0.03541 C -0.23038 -0.03541 -0.24306 -0.03564 -0.25573 -0.03449 C -0.2566 -0.03449 -0.25712 -0.0331 -0.25729 -0.03194 C -0.26407 -0.01435 -0.25209 -0.04051 -0.26025 -0.02222 C -0.26146 -0.01967 -0.26407 -0.01481 -0.26407 -0.01458 C -0.26615 -0.00625 -0.26337 -0.01527 -0.26684 -0.00856 C -0.26754 -0.00694 -0.26771 -0.00509 -0.26858 -0.0037 C -0.26927 -0.00254 -0.27049 -0.00185 -0.27136 -0.00115 C -0.27466 0.00139 -0.27483 0.00116 -0.27795 0.00255 C -0.27969 0.00486 -0.28021 0.00602 -0.28247 0.00741 C -0.28334 0.00811 -0.28438 0.00834 -0.28525 0.0088 C -0.29045 0.01551 -0.28577 0.00973 -0.2908 0.01482 C -0.29375 0.01783 -0.29532 0.02014 -0.29827 0.02223 C -0.29948 0.02315 -0.3007 0.02408 -0.30191 0.02477 C -0.30278 0.02524 -0.30382 0.02547 -0.30469 0.02593 C -0.30573 0.02662 -0.3066 0.02778 -0.30747 0.02848 C -0.30816 0.02963 -0.30851 0.03125 -0.30938 0.03218 C -0.31077 0.03357 -0.3125 0.03357 -0.31407 0.03473 C -0.31493 0.03542 -0.31598 0.03635 -0.31684 0.03704 C -0.31841 0.03866 -0.31997 0.04028 -0.32136 0.04213 C -0.32344 0.04445 -0.32483 0.04746 -0.32691 0.04954 C -0.33091 0.05301 -0.32882 0.05139 -0.33351 0.0544 C -0.33976 0.06274 -0.33646 0.06065 -0.34184 0.0632 C -0.34393 0.05162 -0.34202 0.06297 -0.34462 0.04074 C -0.34479 0.03889 -0.34497 0.03658 -0.34549 0.03473 C -0.34601 0.03264 -0.34688 0.03056 -0.3474 0.02848 C -0.34861 0.02361 -0.34861 0.01829 -0.35018 0.01366 C -0.3507 0.01204 -0.35139 0.01042 -0.35191 0.0088 C -0.35261 0.00672 -0.35313 0.00463 -0.35382 0.00255 C -0.35417 -3.7037E-6 -0.35382 -0.00277 -0.35469 -0.00486 C -0.35521 -0.00601 -0.3566 -0.00648 -0.35747 -0.00601 C -0.35955 -0.00509 -0.3625 0.00232 -0.36302 0.00371 C -0.36736 0.02662 -0.36511 0.0132 -0.36302 0.06551 C -0.36285 0.06968 -0.36181 0.07385 -0.36129 0.07801 C -0.36111 0.07824 -0.36129 0.07871 -0.36129 0.07917 L -0.35104 0.1669 " pathEditMode="relative" rAng="0" ptsTypes="AAAAAAAAAAAAAAAAAAAAAAAAAAAAAAAAAAAAAAAAAAAAAAAAAAAAAAAAAAAAAAAAAAAAAAAAAAAAAAAAAAAAAAAAAAAAAAAAAAAAAAAAAAAAAAAAAAAAAAAAAAAAAAAAAAAAAAAAAAAAAAAAAAAAAAAAAAAAAAAAAAAA">
                                      <p:cBhvr>
                                        <p:cTn id="66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710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0.00087 0.00324 0.00243 0.00625 0.00278 0.00996 C 0.00312 0.01435 0.00243 0.01898 0.00191 0.02338 C 0.00139 0.02616 -0.00312 0.03472 -0.00364 0.03588 C -0.00434 0.03704 -0.00451 0.03889 -0.00555 0.03958 C -0.00747 0.04074 -0.00937 0.0419 -0.01112 0.04329 C -0.01389 0.04514 -0.01667 0.04746 -0.01945 0.04931 C -0.02119 0.05046 -0.02327 0.05093 -0.025 0.05185 C -0.02813 0.05347 -0.03108 0.05579 -0.03438 0.05671 C -0.03889 0.05833 -0.03681 0.05741 -0.0408 0.05926 C -0.0448 0.06458 -0.0408 0.05996 -0.05 0.06412 C -0.05678 0.06713 -0.04844 0.06343 -0.0566 0.06667 C -0.05747 0.0669 -0.05834 0.06759 -0.05938 0.06783 C -0.06146 0.06852 -0.06355 0.06875 -0.0658 0.06921 C -0.06702 0.06875 -0.06997 0.06945 -0.06945 0.06783 C -0.06841 0.06412 -0.06511 0.06204 -0.06303 0.05926 L -0.05469 0.04815 L -0.05191 0.04445 L -0.04914 0.04074 C -0.04844 0.0382 -0.04862 0.03519 -0.04723 0.03333 C -0.03994 0.02361 -0.04671 0.0331 -0.03716 0.01736 C -0.03646 0.01644 -0.03577 0.01574 -0.03525 0.01482 C -0.02414 -0.00741 -0.03316 0.00996 -0.02778 -0.00254 C -0.02726 -0.0037 -0.02639 -0.00486 -0.02605 -0.00625 C -0.02171 -0.01759 -0.02726 -0.00717 -0.02032 -0.01852 C -0.02014 -0.02014 -0.01997 -0.02199 -0.01945 -0.02338 C -0.0191 -0.02454 -0.01737 -0.02477 -0.01754 -0.02592 C -0.01806 -0.0287 -0.02431 -0.0294 -0.025 -0.02963 C -0.02657 -0.03032 -0.02813 -0.03125 -0.02969 -0.03217 C -0.03455 -0.03449 -0.03455 -0.03426 -0.03889 -0.03588 C -0.04584 -0.0419 -0.03698 -0.03472 -0.04549 -0.03958 C -0.04636 -0.04004 -0.04723 -0.0412 -0.04827 -0.0419 C -0.04914 -0.04259 -0.05018 -0.04259 -0.05105 -0.04329 C -0.06164 -0.05046 -0.04636 -0.04167 -0.0566 -0.04699 C -0.05955 -0.04861 -0.0658 -0.05185 -0.0658 -0.05162 C -0.06459 -0.05301 -0.06337 -0.0544 -0.06216 -0.05555 C -0.06025 -0.05717 -0.05834 -0.05879 -0.0566 -0.06042 C -0.03855 -0.07778 -0.0507 -0.0669 -0.04271 -0.07407 C -0.04202 -0.07569 -0.04167 -0.07754 -0.0408 -0.07893 C -0.03525 -0.08773 -0.04046 -0.07361 -0.03612 -0.08634 C -0.03542 -0.08842 -0.03507 -0.09051 -0.03438 -0.09259 C -0.03264 -0.09676 -0.02987 -0.10046 -0.02882 -0.10486 C -0.02657 -0.11342 -0.0283 -0.11042 -0.025 -0.11481 C -0.02327 -0.12454 -0.02553 -0.11481 -0.02136 -0.12477 C -0.02084 -0.12569 -0.02101 -0.12731 -0.02032 -0.12847 C -0.01945 -0.13032 -0.01789 -0.13171 -0.01667 -0.13333 L -0.01389 -0.13704 C -0.0231 -0.14514 -0.01355 -0.13773 -0.03889 -0.14074 C -0.04775 -0.14167 -0.0448 -0.14305 -0.05105 -0.14444 C -0.05348 -0.14491 -0.05591 -0.14514 -0.05834 -0.1456 C -0.06424 -0.14514 -0.07014 -0.14583 -0.07605 -0.14444 C -0.07813 -0.14375 -0.0816 -0.13958 -0.0816 -0.13935 C -0.08212 -0.1375 -0.08282 -0.13542 -0.08334 -0.13333 C -0.08386 -0.13171 -0.08403 -0.13009 -0.08438 -0.12847 C -0.0849 -0.12592 -0.08577 -0.12338 -0.08612 -0.12106 C -0.08681 -0.11736 -0.08785 -0.11157 -0.08889 -0.10856 L -0.0908 -0.1037 C -0.09115 -0.10162 -0.09132 -0.09954 -0.09167 -0.09745 C -0.09202 -0.09583 -0.09254 -0.09421 -0.09271 -0.09259 C -0.09428 -0.07662 -0.09098 -0.08241 -0.09636 -0.07523 C -0.09671 -0.07407 -0.09653 -0.07245 -0.09723 -0.07153 C -0.09775 -0.07106 -0.10382 -0.06921 -0.10382 -0.06898 C -0.10816 -0.06805 -0.1125 -0.06759 -0.11667 -0.06667 C -0.11806 -0.06643 -0.11928 -0.06574 -0.12049 -0.06551 C -0.12205 -0.06504 -0.12344 -0.06481 -0.12483 -0.06412 C -0.12796 -0.06319 -0.13056 -0.0618 -0.13334 -0.06042 L -0.13612 -0.05926 L -0.13872 -0.0581 L -0.1415 -0.05671 C -0.14723 -0.05717 -0.15278 -0.05648 -0.15851 -0.0581 C -0.15938 -0.05833 -0.15938 -0.06042 -0.15938 -0.0618 C -0.1599 -0.07778 -0.15938 -0.09375 -0.16007 -0.10995 C -0.16042 -0.11412 -0.16129 -0.11805 -0.16198 -0.12222 C -0.16268 -0.12662 -0.16251 -0.12893 -0.16476 -0.13217 C -0.16546 -0.1331 -0.16667 -0.13379 -0.16754 -0.13449 C -0.18629 -0.13171 -0.17796 -0.13241 -0.21112 -0.13449 C -0.21285 -0.13472 -0.21424 -0.13518 -0.2158 -0.13588 C -0.21719 -0.13634 -0.21876 -0.1375 -0.22049 -0.13819 C -0.22119 -0.13866 -0.2224 -0.13889 -0.2231 -0.13958 C -0.22414 -0.14004 -0.22483 -0.14143 -0.22587 -0.1419 C -0.22952 -0.14352 -0.23716 -0.1456 -0.23716 -0.14537 C -0.2415 -0.14444 -0.2474 -0.14676 -0.25001 -0.1419 C -0.25348 -0.13542 -0.25035 -0.12639 -0.25105 -0.11852 C -0.25139 -0.11389 -0.25244 -0.10949 -0.25278 -0.10486 C -0.25313 -0.10162 -0.25348 -0.09838 -0.25382 -0.09514 C -0.25469 -0.0868 -0.25435 -0.0912 -0.25573 -0.08518 C -0.25608 -0.08356 -0.25626 -0.08194 -0.2566 -0.08032 C -0.25626 -0.06875 -0.25626 -0.05717 -0.25573 -0.0456 C -0.25556 -0.04352 -0.25469 -0.04167 -0.25469 -0.03958 C -0.254 -0.02477 -0.25504 -0.00972 -0.25382 0.00486 C -0.25365 0.00787 -0.2507 0.00949 -0.25001 0.01227 L -0.2481 0.01852 C -0.24775 0.02107 -0.24775 0.02338 -0.2474 0.02593 C -0.24705 0.02708 -0.24636 0.02824 -0.24636 0.02963 C -0.24549 0.03866 -0.24671 0.04815 -0.24445 0.05671 C -0.24376 0.05903 -0.2408 0.05764 -0.23907 0.0581 C -0.23646 0.05857 -0.23403 0.0588 -0.23143 0.05926 C -0.22049 0.06296 -0.23803 0.05718 -0.22119 0.06181 C -0.22049 0.06204 -0.21945 0.06273 -0.21841 0.06296 C -0.21025 0.06528 -0.2158 0.06296 -0.20921 0.06551 C -0.20851 0.06574 -0.20747 0.06644 -0.20643 0.06667 C -0.20209 0.06736 -0.19775 0.06736 -0.19341 0.06783 C -0.18924 0.06736 -0.1849 0.06759 -0.18056 0.06667 C -0.17917 0.06644 -0.17796 0.06505 -0.17691 0.06412 C -0.17414 0.06204 -0.17414 0.06227 -0.17223 0.05926 C -0.17188 0.05718 -0.17171 0.05509 -0.17119 0.05301 C -0.17066 0.05093 -0.16997 0.04908 -0.16945 0.04699 C -0.16876 0.04398 -0.16876 0.04121 -0.16858 0.0382 C -0.16876 0.02292 -0.16876 0.00787 -0.16945 -0.00741 C -0.16945 -0.00903 -0.16997 -0.01088 -0.17032 -0.01227 C -0.17084 -0.01412 -0.17153 -0.01574 -0.17223 -0.01736 C -0.17257 -0.01944 -0.17257 -0.02153 -0.1731 -0.02338 C -0.17379 -0.02569 -0.17622 -0.02685 -0.17778 -0.02708 C -0.18316 -0.02824 -0.18889 -0.0287 -0.19445 -0.02963 C -0.19584 -0.03055 -0.19757 -0.03102 -0.19914 -0.03217 C -0.19983 -0.03264 -0.20018 -0.03403 -0.20087 -0.03449 C -0.20174 -0.03518 -0.20278 -0.03542 -0.20382 -0.03588 C -0.20747 -0.03727 -0.21216 -0.03796 -0.2158 -0.04074 C -0.21719 -0.04167 -0.21806 -0.04329 -0.21945 -0.04444 C -0.22414 -0.04838 -0.22414 -0.04792 -0.22882 -0.0493 C -0.22952 -0.05023 -0.22969 -0.05116 -0.23073 -0.05185 C -0.23473 -0.05532 -0.23872 -0.05579 -0.24341 -0.05671 C -0.24671 -0.05741 -0.24983 -0.05741 -0.25278 -0.0581 C -0.25626 -0.05856 -0.25973 -0.05972 -0.26303 -0.06042 C -0.26407 -0.06204 -0.26494 -0.06366 -0.2658 -0.06551 C -0.2665 -0.06667 -0.26702 -0.06805 -0.26771 -0.06921 C -0.26858 -0.07014 -0.26962 -0.0706 -0.27049 -0.07153 C -0.27153 -0.07268 -0.27223 -0.07407 -0.27327 -0.07523 C -0.27448 -0.07662 -0.2757 -0.07778 -0.27691 -0.07893 C -0.27726 -0.08032 -0.27726 -0.08171 -0.27796 -0.08264 C -0.27917 -0.08495 -0.28247 -0.08889 -0.28247 -0.08866 C -0.28455 -0.09722 -0.28299 -0.09143 -0.28907 -0.10486 C -0.28994 -0.10694 -0.29132 -0.10879 -0.29185 -0.11111 C -0.29376 -0.11875 -0.29358 -0.12014 -0.2974 -0.12708 C -0.2981 -0.12847 -0.29931 -0.12963 -0.30018 -0.13079 C -0.30053 -0.13217 -0.30053 -0.13333 -0.30105 -0.13449 C -0.30365 -0.14051 -0.30487 -0.14028 -0.30938 -0.14444 L -0.31216 -0.14676 C -0.31494 -0.14606 -0.31823 -0.14676 -0.32049 -0.14444 C -0.3224 -0.14259 -0.32292 -0.13889 -0.32327 -0.13588 C -0.32414 -0.12963 -0.32344 -0.12338 -0.32431 -0.11736 C -0.32466 -0.11389 -0.32622 -0.11065 -0.32709 -0.10741 C -0.329 -0.09907 -0.32605 -0.10278 -0.33073 -0.09884 C -0.33195 -0.09629 -0.33351 -0.09398 -0.33438 -0.09143 C -0.34115 -0.07222 -0.33369 -0.08657 -0.33994 -0.07523 C -0.34028 -0.07407 -0.34046 -0.07268 -0.34098 -0.07153 C -0.34132 -0.0706 -0.34306 -0.07014 -0.34271 -0.06921 C -0.34185 -0.0662 -0.33976 -0.06412 -0.3382 -0.0618 C -0.33108 -0.05162 -0.33438 -0.05787 -0.32987 -0.0493 C -0.32917 -0.04815 -0.32865 -0.04676 -0.32796 -0.0456 C -0.32622 -0.04305 -0.3224 -0.03819 -0.3224 -0.03796 C -0.32014 -0.0294 -0.32153 -0.0331 -0.31876 -0.02708 C -0.31841 -0.02592 -0.31823 -0.02454 -0.31771 -0.02338 C -0.31719 -0.02222 -0.31632 -0.02106 -0.31598 -0.01967 C -0.31528 -0.01736 -0.3158 -0.01458 -0.31494 -0.01227 C -0.31181 -0.00463 -0.30695 -0.00162 -0.30209 0.00371 C -0.29428 0.01227 -0.28594 0.02014 -0.27882 0.02963 C -0.27483 0.03496 -0.27726 0.03241 -0.27136 0.03704 C -0.27084 0.0382 -0.27032 0.03958 -0.26962 0.04074 C -0.26841 0.04213 -0.2665 0.04259 -0.2658 0.04445 C -0.26563 0.0456 -0.26685 0.04653 -0.26771 0.04699 C -0.2691 0.04769 -0.27084 0.04792 -0.2724 0.04815 C -0.2757 0.04861 -0.27917 0.04884 -0.28247 0.04931 C -0.28855 0.05208 -0.28351 0.05 -0.29462 0.05185 C -0.29671 0.05208 -0.29896 0.05255 -0.30105 0.05301 C -0.30209 0.05347 -0.30296 0.05394 -0.30382 0.0544 C -0.30504 0.05486 -0.30643 0.05509 -0.30764 0.05556 C -0.30938 0.05625 -0.3132 0.0581 -0.3132 0.05833 L -0.27691 0.07037 L -0.2724 0.07292 " pathEditMode="relative" rAng="0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68" dur="1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7" y="-37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81481E-6 L -0.00017 0.00023 C -0.02222 -0.01112 -0.00555 -0.00394 -0.05486 -0.00255 L -0.08628 -0.00116 C -0.08715 -0.00093 -0.08871 0.00115 -0.08906 4.81481E-6 C -0.08993 -0.00232 -0.08837 -0.00487 -0.08819 -0.00741 C -0.08715 -0.0176 -0.08663 -0.0338 -0.08628 -0.04329 C -0.08663 -0.05602 -0.08663 -0.06875 -0.08715 -0.08149 C -0.0875 -0.08612 -0.08906 -0.08588 -0.09201 -0.08774 C -0.09323 -0.08866 -0.09479 -0.08936 -0.09653 -0.09005 C -0.09896 -0.09121 -0.10156 -0.09237 -0.10399 -0.0926 C -0.10903 -0.09329 -0.11441 -0.09352 -0.11962 -0.09375 C -0.12222 -0.09445 -0.12726 -0.09538 -0.12969 -0.0963 C -0.13073 -0.09676 -0.1316 -0.09723 -0.13246 -0.09746 C -0.13472 -0.09815 -0.13681 -0.09838 -0.13906 -0.09885 C -0.14566 -0.10186 -0.13733 -0.09815 -0.14549 -0.10116 C -0.14653 -0.10163 -0.1474 -0.10209 -0.14826 -0.10255 C -0.15503 -0.10487 -0.15608 -0.10487 -0.16215 -0.10625 C -0.1651 -0.12153 -0.16424 -0.11505 -0.16215 -0.14561 C -0.16198 -0.14838 -0.16024 -0.15301 -0.16024 -0.15278 C -0.16007 -0.15718 -0.1599 -0.16135 -0.15937 -0.16551 C -0.15903 -0.16829 -0.15816 -0.17153 -0.15746 -0.17408 C -0.15781 -0.1794 -0.15799 -0.18473 -0.15851 -0.19005 C -0.15851 -0.19051 -0.1599 -0.19815 -0.16024 -0.19885 C -0.16094 -0.2 -0.16198 -0.20116 -0.16302 -0.20116 C -0.17361 -0.20232 -0.18403 -0.20209 -0.19462 -0.20255 C -0.19653 -0.20301 -0.19826 -0.20325 -0.20017 -0.20371 C -0.20139 -0.20417 -0.2026 -0.2051 -0.20382 -0.20487 C -0.21024 -0.20463 -0.22205 -0.20255 -0.22986 -0.20116 C -0.23941 -0.197 -0.23316 -0.20186 -0.23628 -0.19514 C -0.23681 -0.19422 -0.2375 -0.19352 -0.23819 -0.1926 C -0.23715 -0.18033 -0.23663 -0.18195 -0.23819 -0.16922 C -0.23837 -0.16783 -0.23854 -0.16667 -0.23906 -0.16551 C -0.2401 -0.16297 -0.24184 -0.16065 -0.24271 -0.15811 C -0.2434 -0.15649 -0.2441 -0.15487 -0.24462 -0.15301 C -0.24496 -0.15186 -0.24496 -0.15047 -0.24549 -0.14931 C -0.24601 -0.14838 -0.2467 -0.14769 -0.2474 -0.147 C -0.24809 -0.14538 -0.24878 -0.14375 -0.24931 -0.1419 C -0.24965 -0.14075 -0.24965 -0.13959 -0.25017 -0.1382 C -0.25069 -0.13704 -0.25139 -0.13565 -0.25208 -0.1345 C -0.25347 -0.13218 -0.25556 -0.12987 -0.25764 -0.12848 C -0.25851 -0.12778 -0.25937 -0.12755 -0.26042 -0.12709 C -0.26163 -0.12755 -0.26302 -0.12732 -0.26406 -0.12848 C -0.27778 -0.14213 -0.25955 -0.12917 -0.27153 -0.13704 C -0.27205 -0.1382 -0.27257 -0.13959 -0.27326 -0.14075 C -0.275 -0.14352 -0.27656 -0.14514 -0.27882 -0.147 C -0.28003 -0.14792 -0.28125 -0.14885 -0.28264 -0.14931 C -0.28385 -0.15 -0.28507 -0.15024 -0.28628 -0.1507 C -0.28715 -0.15186 -0.28819 -0.15301 -0.28906 -0.1544 C -0.28976 -0.15556 -0.2901 -0.15718 -0.29097 -0.15811 C -0.29167 -0.1588 -0.29271 -0.1588 -0.29375 -0.15926 C -0.29826 -0.16528 -0.29253 -0.15811 -0.29826 -0.16413 C -0.29896 -0.16505 -0.29948 -0.16621 -0.30017 -0.16667 C -0.30104 -0.16737 -0.30208 -0.1676 -0.30295 -0.16783 C -0.30434 -0.16968 -0.3066 -0.17315 -0.30851 -0.17408 C -0.31024 -0.175 -0.31215 -0.175 -0.31406 -0.17524 C -0.31441 -0.17663 -0.31441 -0.17801 -0.31493 -0.17894 C -0.31753 -0.1838 -0.31875 -0.18403 -0.3224 -0.18635 C -0.32274 -0.18774 -0.32326 -0.18889 -0.32326 -0.19005 C -0.32326 -0.19468 -0.32135 -0.19468 -0.31875 -0.1963 C -0.30608 -0.19584 -0.2934 -0.19676 -0.28073 -0.19514 C -0.27969 -0.19491 -0.27865 -0.19283 -0.27882 -0.19144 C -0.27917 -0.19005 -0.28073 -0.19051 -0.2816 -0.19005 C -0.28229 -0.18936 -0.28316 -0.18866 -0.28351 -0.18774 C -0.28437 -0.18542 -0.28542 -0.18033 -0.28542 -0.1801 C -0.28611 -0.17431 -0.28611 -0.172 -0.28715 -0.16667 C -0.28785 -0.16413 -0.28819 -0.16158 -0.28906 -0.15926 C -0.29028 -0.15602 -0.29045 -0.15139 -0.29271 -0.14931 C -0.29375 -0.14862 -0.29479 -0.14792 -0.29549 -0.147 C -0.30208 -0.13936 -0.29757 -0.1419 -0.30295 -0.13959 C -0.30382 -0.1382 -0.30486 -0.13727 -0.30573 -0.13588 C -0.30642 -0.13473 -0.30677 -0.13311 -0.30764 -0.13218 C -0.30833 -0.13102 -0.30955 -0.13056 -0.31042 -0.12963 C -0.31198 -0.12801 -0.3184 -0.12153 -0.31962 -0.12107 L -0.32326 -0.11968 C -0.32535 -0.11181 -0.32257 -0.11968 -0.32708 -0.11482 C -0.32795 -0.11389 -0.3283 -0.11227 -0.32882 -0.11112 C -0.32795 -0.1095 -0.32656 -0.10811 -0.32604 -0.10625 C -0.32326 -0.09283 -0.33229 -0.11297 -0.32517 -0.09885 C -0.32483 -0.09723 -0.325 -0.09514 -0.32431 -0.09375 C -0.32361 -0.09283 -0.3224 -0.09329 -0.32153 -0.0926 C -0.31649 -0.08936 -0.32118 -0.09005 -0.31493 -0.09005 L -0.31493 -0.08982 L -0.31493 -0.09005 L -0.31406 -0.09005 " pathEditMode="relative" rAng="0" ptsTypes="AAAAAAAAAAAAAAAAAAAAAAAAAAAAAAAAAAAAAAAAAAAAAAAAAAAAAAAAAAAAAAAAAAAAAAAAAAAAAAAAAAAAA">
                                      <p:cBhvr>
                                        <p:cTn id="70" dur="1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-1025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2.5E-6 0.00024 L -0.0092 -0.00509 C -0.01007 -0.00555 -0.01094 -0.00578 -0.01198 -0.00625 C -0.01319 -0.00671 -0.01441 -0.00694 -0.01562 -0.0074 C -0.01771 -0.00856 -0.01996 -0.00995 -0.02205 -0.01111 C -0.03177 -0.01712 -0.01875 -0.00949 -0.03021 -0.01712 C -0.03177 -0.01828 -0.03333 -0.01875 -0.03489 -0.01967 C -0.03576 -0.02037 -0.03663 -0.02175 -0.03767 -0.02222 C -0.03941 -0.02291 -0.04132 -0.02291 -0.04305 -0.02337 C -0.04496 -0.025 -0.04826 -0.02546 -0.04861 -0.02824 C -0.04896 -0.03101 -0.04896 -0.03402 -0.04948 -0.0368 C -0.04982 -0.03773 -0.05416 -0.04537 -0.05416 -0.04513 C -0.05434 -0.04652 -0.05469 -0.04791 -0.05503 -0.04907 C -0.05555 -0.05046 -0.05642 -0.05138 -0.05694 -0.05277 C -0.05729 -0.05439 -0.05729 -0.05601 -0.05781 -0.05763 L -0.06337 -0.06875 L -0.0651 -0.07222 C -0.0658 -0.07361 -0.06597 -0.07546 -0.06701 -0.07592 L -0.06979 -0.07731 C -0.07309 -0.07685 -0.07639 -0.07662 -0.07986 -0.07592 C -0.08177 -0.07569 -0.08437 -0.0743 -0.08628 -0.07361 C -0.08854 -0.06157 -0.08628 -0.07569 -0.08628 -0.05162 C -0.08628 -0.04745 -0.08663 -0.04328 -0.08715 -0.03935 C -0.08732 -0.03796 -0.08784 -0.0368 -0.08802 -0.03564 C -0.08837 -0.03402 -0.08819 -0.03217 -0.08906 -0.03078 C -0.08958 -0.02939 -0.0908 -0.02916 -0.09166 -0.02824 C -0.09409 -0.01898 -0.09097 -0.03032 -0.09444 -0.02083 C -0.09496 -0.01967 -0.09479 -0.01805 -0.09531 -0.01712 C -0.096 -0.01643 -0.09722 -0.01666 -0.09809 -0.01597 C -0.09913 -0.01527 -0.09982 -0.01412 -0.10087 -0.01365 C -0.1026 -0.0125 -0.10486 -0.0125 -0.10642 -0.01111 C -0.11076 -0.00717 -0.10816 -0.00902 -0.11458 -0.00625 L -0.11736 -0.00509 C -0.1184 -0.00462 -0.11944 -0.00439 -0.12014 -0.0037 C -0.121 -0.003 -0.12187 -0.00185 -0.12291 -0.00138 C -0.12413 -0.00069 -0.12534 -0.00046 -0.12656 -4.81481E-6 C -0.1276 0.00024 -0.12847 0.0007 -0.12934 0.00116 C -0.13784 0.0007 -0.1467 0.00232 -0.15503 -4.81481E-6 C -0.15712 -0.00069 -0.15659 -0.00648 -0.15868 -0.0074 L -0.16146 -0.00856 C -0.16406 -0.01388 -0.16458 -0.0162 -0.16788 -0.01967 C -0.16875 -0.0206 -0.16979 -0.02129 -0.17066 -0.02222 C -0.17291 -0.03148 -0.16979 -0.0199 -0.17344 -0.02939 C -0.17413 -0.03148 -0.17482 -0.03611 -0.17517 -0.03796 C -0.17552 -0.03935 -0.17587 -0.0405 -0.17604 -0.04166 C -0.17587 -0.05162 -0.17569 -0.06134 -0.17517 -0.07106 C -0.175 -0.07569 -0.17396 -0.07453 -0.17153 -0.07731 C -0.17048 -0.07824 -0.16979 -0.07986 -0.16875 -0.08078 C -0.16788 -0.08194 -0.16719 -0.08333 -0.16597 -0.08333 C -0.15347 -0.08449 -0.14097 -0.08425 -0.12847 -0.08449 L -0.12205 -0.08587 C -0.11962 -0.08611 -0.11701 -0.08657 -0.11458 -0.08703 C -0.11337 -0.08726 -0.11215 -0.08773 -0.11094 -0.08819 C -0.11076 -0.08935 -0.11007 -0.0905 -0.11007 -0.09189 C -0.11007 -0.0949 -0.10989 -0.09814 -0.11094 -0.10046 C -0.11406 -0.10694 -0.1158 -0.10393 -0.11927 -0.10671 C -0.12118 -0.1081 -0.12291 -0.10995 -0.12482 -0.11157 L -0.12743 -0.11388 C -0.13003 -0.11365 -0.1375 -0.11388 -0.14132 -0.11157 C -0.14219 -0.11087 -0.14288 -0.10949 -0.14409 -0.10902 C -0.146 -0.10833 -0.14826 -0.10833 -0.15052 -0.10787 C -0.15295 -0.10717 -0.15451 -0.10648 -0.15694 -0.10532 C -0.16146 -0.1074 -0.15833 -0.10486 -0.16059 -0.11018 C -0.16163 -0.11273 -0.16354 -0.11481 -0.16423 -0.11759 C -0.16475 -0.12013 -0.16493 -0.12291 -0.16597 -0.125 C -0.16666 -0.12615 -0.16736 -0.12731 -0.16788 -0.1287 C -0.16857 -0.13101 -0.16979 -0.13587 -0.16979 -0.13564 C -0.16944 -0.13981 -0.16892 -0.15787 -0.16788 -0.16412 C -0.16753 -0.16666 -0.16597 -0.17152 -0.16597 -0.17129 C -0.1658 -0.1743 -0.16614 -0.17754 -0.1651 -0.18009 C -0.16475 -0.18125 -0.16337 -0.18101 -0.16232 -0.18125 C -0.15434 -0.18425 -0.1625 -0.18078 -0.1559 -0.18379 C -0.14982 -0.18333 -0.14375 -0.18333 -0.13767 -0.1824 C -0.13559 -0.18217 -0.13403 -0.18055 -0.13212 -0.18009 C -0.12396 -0.17777 -0.12899 -0.17893 -0.11649 -0.17754 L -0.06059 -0.1787 C -0.05903 -0.17893 -0.05746 -0.17986 -0.0559 -0.18009 C -0.05225 -0.18055 -0.04861 -0.18078 -0.04496 -0.18125 C -0.04409 -0.18217 -0.04323 -0.1831 -0.04219 -0.18379 C -0.03732 -0.18657 -0.03142 -0.18425 -0.02656 -0.18379 C -0.02778 -0.17384 -0.02691 -0.1787 -0.02934 -0.16898 C -0.03003 -0.16666 -0.03055 -0.16342 -0.03212 -0.16157 C -0.03281 -0.16087 -0.03385 -0.16087 -0.03489 -0.16041 C -0.03819 -0.15393 -0.03819 -0.15509 -0.03941 -0.14953 C -0.03975 -0.14791 -0.0401 -0.14606 -0.04028 -0.14444 C -0.03993 -0.14027 -0.03975 -0.13055 -0.03767 -0.12615 L -0.03385 -0.11875 C -0.03368 -0.11018 -0.0335 -0.10162 -0.03298 -0.09305 C -0.03298 -0.09189 -0.03246 -0.0905 -0.03212 -0.08935 C -0.03159 -0.08819 -0.03107 -0.0868 -0.03021 -0.08587 C -0.02951 -0.08472 -0.02847 -0.08425 -0.02743 -0.08333 C -0.02656 -0.07962 -0.02604 -0.07523 -0.02378 -0.07222 C -0.02309 -0.07129 -0.02205 -0.0706 -0.021 -0.0699 C -0.02048 -0.06875 -0.01962 -0.06759 -0.01927 -0.0662 C -0.01823 -0.06296 -0.01771 -0.0537 -0.01736 -0.05162 C -0.01771 -0.04467 -0.01788 -0.03773 -0.0184 -0.03078 C -0.0184 -0.02939 -0.01927 -0.02824 -0.01927 -0.02708 C -0.01927 -0.0206 -0.01909 -0.01388 -0.0184 -0.0074 C -0.01823 -0.00601 -0.01753 -0.00416 -0.01649 -0.0037 C -0.01354 -0.00254 -0.01041 -0.003 -0.00729 -0.00254 C -0.00555 -0.00231 -0.00364 -0.00185 -0.00191 -0.00138 C 0.01129 -0.00185 0.02448 -0.00185 0.0375 -0.00254 C 0.03837 -0.00254 0.03941 -0.0037 0.04028 -0.0037 C 0.0474 -0.00439 0.05452 -0.00462 0.06146 -0.00509 C 0.0665 -0.01504 0.06354 -0.00763 0.06216 -0.03194 C 0.06216 -0.03634 0.06181 -0.04097 0.06146 -0.04537 C 0.06181 -0.05601 0.06181 -0.06666 0.06216 -0.07731 C 0.0625 -0.07893 0.06337 -0.08032 0.06337 -0.08217 C 0.06337 -0.0831 0.06181 -0.09398 0.06146 -0.0956 C 0.06111 -0.09675 0.06111 -0.09814 0.06059 -0.0993 C 0.0599 -0.10046 0.05851 -0.10092 0.05782 -0.10162 C 0.05712 -0.103 0.0566 -0.10439 0.05573 -0.10532 C 0.05521 -0.10648 0.05382 -0.10671 0.0533 -0.10787 C 0.05174 -0.10995 0.05018 -0.11226 0.04931 -0.11527 C 0.04931 -0.11643 0.04931 -0.11782 0.04844 -0.11875 C 0.04827 -0.11944 0.04202 -0.12129 0.04202 -0.12106 C 0.04115 -0.12199 0.04028 -0.12314 0.03941 -0.12384 C 0.03837 -0.1243 0.03733 -0.12407 0.03663 -0.125 C 0.02813 -0.13657 0.03716 -0.12777 0.03125 -0.13958 C 0.03004 -0.14212 0.0283 -0.14421 0.02761 -0.14699 L 0.0257 -0.15439 C 0.02535 -0.15555 0.02552 -0.15717 0.02483 -0.1581 C 0.02379 -0.15925 0.02309 -0.16064 0.02205 -0.16157 C 0.02118 -0.16273 0.02031 -0.16342 0.01927 -0.16412 C 0.01841 -0.16481 0.01736 -0.16504 0.0165 -0.16527 C 0.01563 -0.16666 0.01493 -0.16805 0.01372 -0.16898 C 0.01302 -0.16967 0.01181 -0.16944 0.01094 -0.17013 C 0.01025 -0.17106 0.01007 -0.17291 0.0092 -0.17384 C 0.00851 -0.17476 0.00729 -0.17453 0.00643 -0.17523 C 0.00538 -0.17569 0.00469 -0.17685 0.00365 -0.17754 C 0.00313 -0.178 0.00243 -0.17847 0.00191 -0.1787 L 0.00191 -0.17847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72" dur="1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-921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0.00023 C -0.00313 0.00023 -0.00625 3.33333E-6 -0.00903 0.00115 C -0.01181 0.00208 -0.01389 0.00486 -0.01632 0.00602 C -0.01754 0.00648 -0.01823 0.00671 -0.0191 0.00717 C -0.02257 0.00949 -0.02188 0.00995 -0.02466 0.01342 C -0.0257 0.01435 -0.02657 0.01527 -0.02744 0.01574 C -0.029 0.01666 -0.03282 0.01782 -0.03403 0.01828 C -0.03577 0.0199 -0.03855 0.02199 -0.03959 0.0243 C -0.04046 0.02662 -0.04011 0.02963 -0.04132 0.03171 L -0.04323 0.03541 C -0.04358 0.03703 -0.04393 0.03865 -0.0441 0.04027 C -0.04445 0.04514 -0.04428 0.05231 -0.04601 0.0574 C -0.04636 0.05902 -0.04671 0.06111 -0.04775 0.06227 C -0.0507 0.06504 -0.05903 0.06551 -0.06146 0.06597 C -0.06233 0.06643 -0.06337 0.06713 -0.06424 0.06713 C -0.06754 0.06713 -0.06771 0.06458 -0.06893 0.06111 C -0.06928 0.05995 -0.06962 0.05856 -0.0698 0.0574 C -0.07014 0.05578 -0.07014 0.05416 -0.07066 0.05254 C -0.07119 0.05115 -0.07188 0.05 -0.07257 0.04884 C -0.07292 0.04514 -0.07327 0.04143 -0.07344 0.03773 C -0.07396 0.02801 -0.07327 0.01805 -0.07448 0.00856 C -0.07448 0.00717 -0.07622 0.0074 -0.07709 0.00717 C -0.08021 0.00671 -0.08334 0.00648 -0.08629 0.00602 C -0.0882 0.00439 -0.08959 0.00069 -0.09185 0.00115 C -0.09931 0.00277 -0.09549 0.00162 -0.10278 0.00486 L -0.10556 0.00602 C -0.1066 0.00648 -0.10747 0.00717 -0.10834 0.00717 L -0.13212 0.00856 C -0.13959 0.02152 -0.13021 0.00648 -0.13855 0.01574 C -0.14323 0.02106 -0.1382 0.01782 -0.14132 0.02314 C -0.14202 0.0243 -0.14323 0.02477 -0.1441 0.02569 C -0.14428 0.02615 -0.14549 0.0331 -0.14601 0.03426 C -0.14757 0.03727 -0.15035 0.03935 -0.15244 0.04143 C -0.1533 0.04259 -0.15417 0.04398 -0.15521 0.04514 C -0.15539 0.04676 -0.15573 0.04838 -0.15608 0.05 C -0.1566 0.05254 -0.15782 0.0574 -0.15782 0.05764 C -0.15764 0.06389 -0.15747 0.07037 -0.15695 0.07708 C -0.15678 0.08032 -0.15625 0.08356 -0.15608 0.0868 C -0.15591 0.08912 -0.1573 0.10324 -0.1533 0.10764 C -0.15261 0.10833 -0.15139 0.10833 -0.15053 0.10879 C -0.15 0.11041 -0.14931 0.11203 -0.14879 0.11365 C -0.1481 0.1162 -0.14792 0.11898 -0.14688 0.12106 C -0.14428 0.12615 -0.14584 0.12361 -0.14237 0.12847 C -0.14202 0.12963 -0.14185 0.13102 -0.14132 0.13217 C -0.13907 0.13657 -0.13872 0.13495 -0.13594 0.13819 C -0.13386 0.14051 -0.13247 0.14352 -0.13039 0.1456 C -0.12917 0.14676 -0.12796 0.14791 -0.12674 0.1493 C -0.12587 0.15 -0.12483 0.15069 -0.12396 0.15162 C -0.12257 0.15324 -0.12171 0.15509 -0.12032 0.15648 C -0.11858 0.15833 -0.11476 0.16134 -0.11476 0.16157 C -0.11424 0.16296 -0.11355 0.16481 -0.11285 0.1662 C -0.11233 0.16759 -0.11146 0.16875 -0.11112 0.1699 C -0.11094 0.17037 -0.1099 0.17754 -0.10921 0.17847 C -0.10799 0.18078 -0.10469 0.18194 -0.10278 0.18217 C -0.09757 0.18287 -0.09237 0.1831 -0.08733 0.18356 C -0.08108 0.1831 -0.075 0.18287 -0.06893 0.18217 C -0.06737 0.18194 -0.0658 0.18148 -0.06424 0.18102 C -0.0632 0.18078 -0.05903 0.17939 -0.05782 0.17847 C -0.05678 0.17801 -0.05608 0.17685 -0.05504 0.17615 C -0.04757 0.17106 -0.05747 0.17939 -0.04966 0.17245 C -0.04619 0.16574 -0.04966 0.17152 -0.04497 0.1662 C -0.04046 0.16134 -0.04428 0.16365 -0.03959 0.16134 C -0.03855 0.16018 -0.03785 0.15856 -0.03681 0.15787 C -0.03507 0.15648 -0.03125 0.15532 -0.03125 0.15555 C -0.03021 0.15416 -0.029 0.15301 -0.02848 0.15162 C -0.02744 0.14977 -0.02778 0.14722 -0.02657 0.1456 C -0.025 0.14328 -0.02101 0.14074 -0.02101 0.14097 C -0.01789 0.12731 -0.0231 0.14745 -0.01823 0.13333 L -0.01546 0.12222 C -0.01459 0.11852 -0.01511 0.11689 -0.01112 0.1162 C -0.00591 0.11527 -0.0007 0.11527 0.00468 0.11504 C 0.00868 0.11574 0.01267 0.11597 0.01666 0.11736 C 0.01822 0.11805 0.01944 0.1199 0.021 0.12106 C 0.02465 0.12361 0.02812 0.12662 0.03211 0.12847 C 0.03298 0.1287 0.0342 0.12893 0.03489 0.12963 C 0.03593 0.13032 0.04097 0.13518 0.04131 0.13564 C 0.04253 0.1375 0.04375 0.13981 0.04496 0.14189 C 0.04722 0.15115 0.04409 0.13981 0.04774 0.1493 C 0.04809 0.15023 0.04843 0.15162 0.04861 0.15277 C 0.05 0.15694 0.05086 0.15902 0.05312 0.16273 C 0.05399 0.16389 0.05486 0.16527 0.0559 0.1662 C 0.0585 0.16875 0.06145 0.17014 0.06423 0.17245 C 0.06892 0.17639 0.06666 0.17546 0.07066 0.17986 C 0.0717 0.18102 0.07309 0.18217 0.0743 0.18356 C 0.07725 0.1831 0.08055 0.18356 0.0835 0.18217 C 0.08437 0.18171 0.08385 0.17963 0.08437 0.17847 C 0.08871 0.16689 0.08333 0.18657 0.08802 0.16759 L 0.08888 0.16389 L 0.08993 0.16018 C 0.0901 0.15578 0.09027 0.15115 0.09079 0.14676 C 0.09097 0.14537 0.09149 0.14421 0.09166 0.14305 L 0.09357 0.13333 C 0.09392 0.12639 0.09375 0.11944 0.09444 0.1125 C 0.09479 0.10995 0.09566 0.10764 0.09635 0.10509 C 0.09843 0.09629 0.09583 0.1074 0.09809 0.09652 C 0.09843 0.09537 0.09878 0.09421 0.09913 0.09282 C 0.09878 0.07708 0.09965 0.06088 0.09809 0.04514 C 0.09791 0.04352 0.09566 0.04421 0.09444 0.04398 C 0.0927 0.04352 0.09079 0.04328 0.08888 0.04282 C 0.08715 0.04213 0.08524 0.04097 0.0835 0.04027 C 0.07204 0.03657 0.08628 0.04143 0.07708 0.03773 C 0.07395 0.0368 0.07187 0.03634 0.06875 0.03541 C 0.06788 0.03426 0.06701 0.03264 0.06597 0.03171 C 0.06527 0.03102 0.06423 0.03055 0.06319 0.03055 C 0.05659 0.03055 0.04982 0.03125 0.04305 0.03171 C 0.03975 0.03125 0.03628 0.03078 0.03298 0.03055 C 0.02222 0.02986 0.01145 0.03032 0.00086 0.02939 C -0.00035 0.02916 -0.00157 0.02777 -0.00278 0.02685 C -0.00435 0.02569 -0.00556 0.0243 -0.00747 0.02314 C -0.01112 0.0206 -0.00903 0.02361 -0.01268 0.01944 C -0.01424 0.01805 -0.01511 0.01597 -0.01632 0.01458 C -0.01945 0.01134 -0.02292 0.00972 -0.02657 0.00856 C -0.02778 0.0081 -0.029 0.0074 -0.03021 0.00717 C -0.03369 0.00671 -0.03716 0.00648 -0.04046 0.00602 C -0.0415 0.00486 -0.04271 0.00324 -0.0441 0.00231 C -0.04549 0.00162 -0.04705 0.00162 -0.04844 0.00115 C -0.04966 0.00092 -0.05053 0.00023 -0.05122 3.33333E-6 C -0.05382 -0.00093 -0.05625 -0.00186 -0.05886 -0.00255 C -0.06441 -0.00394 -0.06198 -0.00301 -0.06615 -0.00486 C -0.0658 -0.00301 -0.0658 -0.0007 -0.06511 0.00115 C -0.06459 0.0037 -0.06285 0.00555 -0.06146 0.00717 L -0.0606 0.00717 " pathEditMode="relative" rAng="0" ptsTypes="AAAAAAAAAAAAAAAAAAAAAAAAAAAAAAAAAAAAAAAAAAAAAAAAAAAAAAAAAAAAAAAAAAAAAAAAAAAAAAAAAAAAAAAAAAAAAAAAAAAAAAAAAAAAAAAAAAAAAAAAAAA">
                                      <p:cBhvr>
                                        <p:cTn id="74" dur="1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893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-3.88889E-6 0.00023 L 0.00747 0.00348 C 0.02327 0.01111 0.01875 0.00625 0.04966 0.00718 C 0.05539 0.01227 0.04983 0.00672 0.05417 0.01343 C 0.05591 0.01598 0.05834 0.01783 0.05973 0.02061 C 0.06233 0.0257 0.06077 0.02338 0.06424 0.02801 C 0.06459 0.02917 0.06459 0.03079 0.06528 0.03172 C 0.06598 0.03264 0.06719 0.03241 0.06806 0.03287 C 0.06893 0.03357 0.0698 0.03449 0.07066 0.03542 C 0.07257 0.03889 0.07275 0.03982 0.07535 0.0426 C 0.07622 0.04352 0.07709 0.04422 0.07813 0.04514 C 0.07865 0.0463 0.079 0.04792 0.07987 0.04885 C 0.08056 0.04954 0.08612 0.05116 0.08629 0.05116 C 0.08664 0.05 0.08698 0.04885 0.08733 0.04769 C 0.0882 0.04352 0.08855 0.04074 0.08907 0.03658 C 0.08941 0.02061 0.08993 0.00486 0.08993 -0.01111 C 0.08993 -0.02014 0.09028 -0.01852 0.08629 -0.02199 C 0.0823 -0.02176 0.0783 -0.02152 0.07448 -0.02083 C 0.06771 -0.01967 0.06719 -0.01921 0.0625 -0.01713 C 0.05278 -0.01759 0.04289 -0.01782 0.03316 -0.01852 C 0.02622 -0.01898 0.03247 -0.02106 0.02674 -0.01852 L 0.02483 -0.01111 C 0.02448 -0.00995 0.02414 -0.00879 0.02396 -0.0074 C 0.02275 -0.00139 0.02344 -0.00416 0.02205 0.00116 C 0.0224 0.00973 0.02257 0.01829 0.02309 0.02686 C 0.02309 0.02848 0.02309 0.03033 0.02396 0.03172 C 0.02448 0.03264 0.02587 0.03241 0.02674 0.03287 C 0.02796 0.03357 0.02917 0.03426 0.03039 0.03542 C 0.03143 0.03635 0.03212 0.03797 0.03316 0.03912 C 0.03386 0.03982 0.03507 0.03959 0.03594 0.04028 C 0.03681 0.04098 0.03768 0.04213 0.03855 0.0426 C 0.04115 0.04422 0.04584 0.04584 0.04879 0.0463 C 0.05261 0.04699 0.0566 0.04723 0.06059 0.04769 C 0.0625 0.04838 0.06459 0.04861 0.06615 0.05 C 0.06702 0.05093 0.06789 0.05186 0.06893 0.05255 C 0.07032 0.05324 0.07205 0.05324 0.07344 0.05371 C 0.07379 0.06111 0.07396 0.06829 0.07448 0.0757 C 0.07466 0.08033 0.07709 0.08287 0.07448 0.08797 C 0.07362 0.08936 0.07205 0.08866 0.07066 0.08912 C 0.06893 0.09074 0.06737 0.09306 0.06528 0.09398 C 0.06146 0.09584 0.06337 0.09445 0.05973 0.09769 C 0.05921 0.09885 0.05834 0.1 0.05782 0.10139 C 0.05747 0.10255 0.05764 0.10394 0.05695 0.1051 C 0.05625 0.10625 0.05521 0.10672 0.05417 0.10741 C 0.054 0.1088 0.05382 0.10996 0.0533 0.11111 C 0.05278 0.1125 0.05191 0.11343 0.05139 0.11482 C 0.04705 0.12801 0.05191 0.1176 0.04775 0.12593 C 0.04757 0.12755 0.04723 0.12917 0.04688 0.13079 C 0.04584 0.13519 0.04584 0.13403 0.04497 0.13936 C 0.04427 0.14514 0.04462 0.14676 0.04323 0.15139 C 0.04271 0.15324 0.04184 0.15463 0.04132 0.15648 C 0.04098 0.15764 0.04115 0.15903 0.04046 0.15996 C 0.03889 0.16204 0.0349 0.16505 0.0349 0.16528 C 0.02709 0.16459 0.0191 0.16436 0.01112 0.16366 C 0.01007 0.16366 0.00938 0.1625 0.00834 0.1625 C 0.004 0.1625 -0.00017 0.16343 -0.00451 0.16366 C -0.00538 0.16459 -0.00625 0.16551 -0.00729 0.16621 C -0.00902 0.16713 -0.01093 0.16783 -0.01284 0.16852 C -0.01371 0.16898 -0.01458 0.16968 -0.01545 0.16991 L -0.0217 0.17107 C -0.02291 0.17153 -0.02378 0.17199 -0.02465 0.17223 C -0.02656 0.17292 -0.02847 0.17246 -0.0302 0.17361 C -0.03125 0.17431 -0.03211 0.17593 -0.03298 0.17709 L -0.03472 0.18449 C -0.03576 0.18936 -0.03489 0.18912 -0.04027 0.18936 C -0.05711 0.19005 -0.07395 0.19028 -0.09062 0.19051 C -0.10399 0.1919 -0.11232 0.19352 -0.12743 0.19051 C -0.12847 0.19051 -0.12795 0.1882 -0.12847 0.18704 C -0.12882 0.18565 -0.12968 0.18449 -0.1302 0.18334 C -0.13073 0.18218 -0.13073 0.18079 -0.13107 0.17963 C -0.13524 0.16806 -0.12986 0.1875 -0.13472 0.16852 L -0.13559 0.16505 L -0.13645 0.16135 C -0.13454 0.15324 -0.13559 0.16111 -0.13854 0.15648 C -0.13923 0.1551 -0.13906 0.15324 -0.13923 0.15139 C -0.13906 0.14977 -0.13871 0.14815 -0.13854 0.14653 C -0.13784 0.14329 -0.13784 0.14005 -0.13732 0.13681 C -0.13732 0.13426 -0.13698 0.13195 -0.13645 0.1294 C -0.13698 0.11736 -0.13645 0.10486 -0.13732 0.09283 C -0.13767 0.09144 -0.13923 0.09098 -0.1401 0.09028 C -0.14184 0.08936 -0.14583 0.08797 -0.14583 0.0882 C -0.14913 0.08843 -0.15277 0.08773 -0.1559 0.08912 C -0.15989 0.09098 -0.15781 0.09468 -0.15954 0.09769 C -0.16024 0.09885 -0.16145 0.09931 -0.16232 0.10023 C -0.16718 0.10486 -0.16423 0.10301 -0.16875 0.1051 C -0.16944 0.10625 -0.16979 0.10764 -0.17066 0.1088 C -0.17291 0.11204 -0.17586 0.11482 -0.17795 0.11852 C -0.17882 0.12014 -0.17986 0.12176 -0.18073 0.12338 C -0.18125 0.12454 -0.18177 0.12616 -0.18246 0.12709 C -0.1842 0.12894 -0.18628 0.1301 -0.18802 0.13195 C -0.18923 0.13311 -0.19062 0.13426 -0.19166 0.13565 C -0.1927 0.13681 -0.1934 0.1382 -0.19444 0.13936 C -0.19687 0.1419 -0.19809 0.1419 -0.20086 0.14422 C -0.2059 0.14792 -0.20139 0.14561 -0.20642 0.14792 C -0.20677 0.14908 -0.20659 0.1507 -0.20729 0.15139 C -0.20798 0.15232 -0.2092 0.15209 -0.21007 0.15278 C -0.21111 0.15348 -0.2118 0.1544 -0.21284 0.1551 C -0.21579 0.15741 -0.2177 0.15834 -0.221 0.15996 C -0.22204 0.15926 -0.22326 0.1588 -0.22378 0.15764 C -0.22448 0.15625 -0.2243 0.1544 -0.22465 0.15278 C -0.22517 0.15093 -0.22604 0.14954 -0.22656 0.14792 C -0.22882 0.14074 -0.22586 0.14746 -0.22934 0.14051 C -0.23211 0.1176 -0.23073 0.13148 -0.22934 0.08426 C -0.22916 0.08079 -0.22829 0.07246 -0.22743 0.06829 C -0.22725 0.06713 -0.22708 0.06574 -0.22656 0.06459 C -0.22569 0.06297 -0.22274 0.05949 -0.221 0.05857 C -0.20781 0.0507 -0.18524 0.05533 -0.17604 0.05486 L -0.14948 0.05371 C -0.13993 0.05417 -0.13055 0.05417 -0.12083 0.05486 C -0.11909 0.0551 -0.11736 0.05625 -0.11545 0.05625 C -0.10243 0.05625 -0.08923 0.05533 -0.07586 0.05486 C -0.075 0.05417 -0.07395 0.05348 -0.07309 0.05255 C -0.07222 0.05139 -0.0717 0.04977 -0.07048 0.04885 C -0.06944 0.04792 -0.06788 0.04792 -0.06684 0.04769 C -0.05156 0.04792 -0.03628 0.04769 -0.02083 0.04885 C -0.01892 0.04885 -0.01718 0.05047 -0.01545 0.05116 L -0.01284 0.05255 C -0.00816 0.05209 -0.00364 0.05186 0.00105 0.05116 C 0.00226 0.05116 0.00365 0.05093 0.00469 0.05 C 0.00799 0.04699 0.00539 0.04607 0.00747 0.0426 C 0.00816 0.04144 0.00921 0.04098 0.01025 0.04028 C 0.0125 0.03102 0.00938 0.04236 0.01285 0.03287 C 0.01337 0.03172 0.01337 0.03033 0.01389 0.02917 C 0.01441 0.02801 0.01511 0.02686 0.01563 0.02547 C 0.01615 0.02431 0.01615 0.02315 0.01667 0.02199 C 0.01719 0.02014 0.01789 0.01875 0.01841 0.01713 C 0.01893 0.01551 0.01893 0.01366 0.01927 0.01204 C 0.0198 0.01088 0.02066 0.00973 0.02118 0.00857 L 0.02483 -0.00625 C 0.02518 -0.0074 0.0257 -0.00856 0.0257 -0.00995 L 0.0257 -0.01481 L 0.03125 -0.01365 L 0.03125 -0.01342 L 0.03039 -0.01365 " pathEditMode="relative" rAng="0" ptsTypes="AAAAAAAAAAAAAAAAAAAAAAAAAAAAAAAAAAAAAAAAAAAAAAAAAAAAAAAAAAAAAAAAAAAAAAAAAAAAAAAAAAAAAAAAAAAAAAAAAAAAAAAAAAAAAAAAAAAAAAAAAAAAAAAAAAAAAAA">
                                      <p:cBhvr>
                                        <p:cTn id="76" dur="1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849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L -0.00017 0.00023 C -0.00451 0.00138 -0.0099 0.00023 -0.01371 0.0037 C -0.01493 0.00463 -0.01562 0.00555 -0.01649 0.00625 C -0.02569 0.01226 -0.01771 0.00555 -0.02378 0.01111 C -0.03003 0.02314 -0.02778 0.0155 -0.02656 0.03564 C -0.02708 0.03912 -0.02708 0.04629 -0.02865 0.05023 C -0.02899 0.05162 -0.02969 0.053 -0.03021 0.05393 C -0.03177 0.05555 -0.03472 0.05671 -0.03681 0.05763 C -0.03854 0.06944 -0.03628 0.05902 -0.03958 0.06736 C -0.03993 0.06851 -0.03993 0.0699 -0.04062 0.07106 C -0.04115 0.07245 -0.04236 0.07361 -0.04306 0.07476 C -0.04392 0.07777 -0.0441 0.07963 -0.04583 0.08217 C -0.0467 0.0831 -0.04792 0.08379 -0.04861 0.08449 C -0.05625 0.09976 -0.04271 0.07361 -0.05417 0.09189 C -0.05469 0.09282 -0.05451 0.09444 -0.05503 0.0956 C -0.05851 0.10208 -0.05799 0.09884 -0.06146 0.103 C -0.06615 0.1081 -0.06389 0.1074 -0.06875 0.11157 C -0.06997 0.1125 -0.07135 0.11296 -0.07257 0.11388 C -0.07778 0.11851 -0.0776 0.12013 -0.08264 0.12615 C -0.08351 0.12708 -0.08437 0.12777 -0.08542 0.1287 C -0.08854 0.13101 -0.08872 0.13101 -0.09184 0.1324 C -0.09306 0.13194 -0.09427 0.13171 -0.09549 0.13101 C -0.0967 0.13032 -0.09774 0.12916 -0.09913 0.1287 C -0.10156 0.12777 -0.10399 0.12777 -0.10642 0.12731 C -0.10729 0.12615 -0.10851 0.12523 -0.1092 0.12361 C -0.11076 0.1206 -0.11163 0.11597 -0.11285 0.11273 C -0.11337 0.11134 -0.11424 0.11041 -0.11476 0.10902 C -0.11927 0.09699 -0.11406 0.10763 -0.1184 0.0993 C -0.11875 0.09768 -0.11927 0.09606 -0.11927 0.09444 C -0.11927 0.07129 -0.12031 0.07615 -0.11753 0.06504 C -0.1184 0.06041 -0.11858 0.05578 -0.12014 0.05162 C -0.12066 0.05046 -0.12205 0.05023 -0.12292 0.05023 C -0.1276 0.05023 -0.13212 0.05115 -0.13681 0.05162 C -0.14375 0.05115 -0.15087 0.05115 -0.15781 0.05023 C -0.15972 0.05 -0.16146 0.04861 -0.16337 0.04791 L -0.16615 0.04652 C -0.16788 0.03958 -0.16788 0.04097 -0.16615 0.02939 C -0.1658 0.028 -0.1651 0.02662 -0.16424 0.02569 C -0.16354 0.025 -0.1625 0.025 -0.16146 0.02453 C -0.16007 0.02291 -0.15833 0.02129 -0.15694 0.01967 C -0.1559 0.01851 -0.15521 0.01689 -0.15417 0.01597 C -0.1533 0.01527 -0.15243 0.01481 -0.15139 0.01481 C -0.14323 0.01412 -0.1349 0.01388 -0.12656 0.01365 C -0.12413 0.01319 -0.1217 0.01319 -0.11927 0.01226 C -0.11823 0.01203 -0.11753 0.01064 -0.11649 0.00995 C -0.11562 0.00925 -0.11458 0.00925 -0.11372 0.00856 C -0.11181 0.0074 -0.10903 0.00393 -0.10729 0.00254 C -0.10625 0.00162 -0.10486 0.00092 -0.10365 4.44444E-6 L -0.1 -0.00718 C -0.09844 -0.01065 -0.09757 -0.01204 -0.09635 -0.01575 C -0.09566 -0.01829 -0.09444 -0.02315 -0.09444 -0.02292 C -0.09479 -0.02639 -0.09497 -0.02963 -0.09549 -0.03287 C -0.09861 -0.05232 -0.09618 -0.02963 -0.09826 -0.0463 C -0.09861 -0.04977 -0.09844 -0.05301 -0.09913 -0.05625 C -0.09965 -0.05857 -0.10052 -0.06088 -0.10191 -0.06227 C -0.10278 -0.06343 -0.10434 -0.06297 -0.10556 -0.06343 C -0.11458 -0.0676 -0.10573 -0.06482 -0.11476 -0.06713 C -0.11562 -0.06806 -0.11632 -0.06922 -0.11753 -0.06968 C -0.12882 -0.07315 -0.16146 -0.06852 -0.1625 -0.06852 C -0.16111 -0.05973 -0.16198 -0.06436 -0.15972 -0.05487 C -0.15937 -0.05371 -0.15937 -0.05232 -0.15868 -0.05139 L -0.15694 -0.04769 C -0.15573 -0.03774 -0.1566 -0.0426 -0.15417 -0.03287 C -0.15382 -0.03172 -0.15399 -0.0301 -0.1533 -0.02917 C -0.15208 -0.02755 -0.15069 -0.02616 -0.14965 -0.02431 C -0.14757 -0.0213 -0.14653 -0.01713 -0.1441 -0.01459 C -0.14132 -0.01181 -0.13976 -0.01065 -0.13767 -0.00718 C -0.13559 -0.00394 -0.13611 -0.00255 -0.13299 4.44444E-6 C -0.13229 0.00092 -0.13108 0.00069 -0.13038 0.00138 C -0.12847 0.00277 -0.12691 0.00555 -0.12483 0.00625 C -0.10833 0.0118 -0.1224 0.0074 -0.0816 0.00995 C -0.08021 0.01041 -0.07865 0.01064 -0.07708 0.01111 C -0.07517 0.0118 -0.07344 0.01273 -0.07153 0.01365 C -0.07066 0.01388 -0.06979 0.01435 -0.06875 0.01481 C -0.06736 0.0155 -0.0658 0.01643 -0.06424 0.01713 C -0.06163 0.01851 -0.06076 0.01875 -0.05781 0.01967 L -0.05226 0.02708 C -0.05139 0.02824 -0.05069 0.02986 -0.04948 0.03078 C -0.04705 0.0324 -0.04444 0.03356 -0.04236 0.03564 C -0.03871 0.03865 -0.04062 0.0375 -0.03681 0.03935 C -0.03246 0.04814 -0.03698 0.03796 -0.0342 0.05763 C -0.03385 0.05972 -0.02882 0.06967 -0.02865 0.0699 C -0.0276 0.07037 -0.02656 0.0706 -0.02587 0.07106 C -0.0217 0.07384 -0.02378 0.07384 -0.01927 0.07847 C -0.01094 0.0868 -0.02118 0.07338 -0.01007 0.08333 L -0.00729 0.08588 C -0.00017 0.0824 -0.00851 0.0875 -0.00382 0.08078 C -0.00295 0.07986 -0.00174 0.08009 -0.00104 0.07963 C 0.00017 0.07893 0.00122 0.07777 0.0026 0.07731 C 0.00434 0.07615 0.00816 0.07476 0.00816 0.075 C 0.00799 0.0706 0.00781 0.06666 0.00712 0.0625 C 0.00694 0.06134 0.00694 0.05972 0.00642 0.05879 C 0.00538 0.05763 0.00399 0.05648 0.0026 0.05648 C -0.01111 0.05532 -0.02483 0.05555 -0.03854 0.05509 C -0.04253 0.05393 -0.04115 0.05393 -0.04306 0.05393 L -0.04306 0.05416 L -0.04306 0.05393 " pathEditMode="relative" rAng="0" ptsTypes="AAAAAAAAAAAAAAAAAAAAAAAAAAAAAAAAAAAAAAAAAAAAAAAAAAAAAAAAAAAAAAAAAAAAAAAAAAAAAAAAAAAAAAAAAAAAAAAAAA">
                                      <p:cBhvr>
                                        <p:cTn id="78" dur="1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4" y="305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4.44444E-6 0.00023 C 0.00295 -0.00047 0.00607 -0.00093 0.00902 -0.00139 C 0.01614 -0.00186 0.02326 -0.00186 0.0302 -0.00255 C 0.03125 -0.00255 0.03194 -0.00348 0.03298 -0.00371 C 0.03472 -0.00417 0.03663 -0.00463 0.03854 -0.00487 C 0.04531 -0.01112 0.03663 -0.00394 0.04496 -0.00857 C 0.04583 -0.00926 0.0467 -0.01042 0.04756 -0.01112 C 0.04878 -0.01181 0.05 -0.01227 0.05138 -0.01227 C 0.06597 -0.01297 0.08072 -0.0132 0.09531 -0.01343 C 0.10069 -0.01829 0.09548 -0.01412 0.10086 -0.01713 C 0.10208 -0.01783 0.10329 -0.01899 0.10451 -0.01968 C 0.10538 -0.02014 0.10642 -0.02037 0.10729 -0.02084 C 0.11197 -0.02315 0.11128 -0.02292 0.11545 -0.0257 C 0.11614 -0.02709 0.11684 -0.02801 0.11736 -0.0294 C 0.1184 -0.03241 0.1184 -0.03496 0.11927 -0.03797 C 0.11961 -0.03959 0.12048 -0.04121 0.121 -0.04283 C 0.12135 -0.04399 0.121 -0.0463 0.12187 -0.04653 C 0.12951 -0.04815 0.13732 -0.04746 0.14496 -0.04769 C 0.14583 -0.04862 0.1467 -0.04931 0.14757 -0.05024 C 0.14895 -0.05139 0.15 -0.05301 0.15138 -0.05394 C 0.15243 -0.05463 0.15364 -0.05463 0.15503 -0.0551 C 0.1559 -0.05556 0.15677 -0.05602 0.15781 -0.05625 C 0.15833 -0.05764 0.16145 -0.06158 0.15868 -0.06366 C 0.15625 -0.06528 0.15364 -0.06505 0.15138 -0.06621 C 0.14947 -0.0669 0.14757 -0.0676 0.14583 -0.06852 C 0.14427 -0.06945 0.14288 -0.07061 0.14114 -0.07107 C 0.13906 -0.07176 0.13697 -0.07176 0.13472 -0.07223 C 0.12968 -0.07176 0.1243 -0.072 0.11927 -0.07107 C 0.11614 -0.07037 0.11406 -0.06297 0.11284 -0.06135 C 0.10937 -0.05672 0.11128 -0.05811 0.10729 -0.05625 C 0.10208 -0.04931 0.10711 -0.0551 0.10173 -0.05139 C 0.09461 -0.04676 0.10312 -0.05093 0.09635 -0.04769 C 0.09479 -0.04607 0.09322 -0.04445 0.09166 -0.04283 C 0.09079 -0.0419 0.08975 -0.04144 0.08888 -0.04051 C 0.08541 -0.03658 0.08281 -0.03102 0.08072 -0.0257 C 0.07899 -0.02153 0.07795 -0.01829 0.07708 -0.01343 C 0.07673 -0.01181 0.07656 -0.01019 0.07604 -0.00857 C 0.07534 -0.00649 0.07447 -0.0044 0.07326 -0.00255 C 0.07256 -0.00116 0.07135 -0.00024 0.07066 0.00115 C 0.06979 0.00231 0.06944 0.0037 0.06875 0.00486 C 0.06788 0.00578 0.06684 0.00648 0.06597 0.00717 C 0.06475 0.00856 0.06371 0.00995 0.06232 0.01088 C 0.06093 0.01203 0.0592 0.01273 0.05781 0.01342 C 0.0559 0.01435 0.05225 0.01574 0.05225 0.01597 C 0.05156 0.01713 0.05121 0.01851 0.05034 0.01944 C 0.04965 0.02037 0.04861 0.02013 0.04756 0.02083 C 0.04097 0.02453 0.04704 0.02245 0.03941 0.02453 C 0.03697 0.02407 0.0342 0.02476 0.03211 0.02314 C 0.0302 0.02175 0.02795 0.0155 0.02743 0.01226 C 0.02708 0.00972 0.02691 0.00717 0.02656 0.00486 C 0.02621 -0.01922 0.02621 -0.04329 0.02569 -0.06737 C 0.02569 -0.0676 0.02413 -0.07755 0.02378 -0.07848 C 0.02309 -0.07987 0.02187 -0.08079 0.021 -0.08195 C 0.02066 -0.08334 0.02066 -0.0845 0.02013 -0.08565 C 0.01909 -0.0882 0.01805 -0.09098 0.01649 -0.09306 C 0.01284 -0.09769 0.01441 -0.09537 0.0118 -0.10047 C 0.01163 -0.10325 0.01197 -0.10649 0.01093 -0.10903 C 0.01059 -0.11019 0.00885 -0.10926 0.00816 -0.11019 C 0.00746 -0.11112 0.00763 -0.11274 0.00729 -0.11389 C 0.00555 -0.11852 0.0052 -0.11713 0.0026 -0.1213 C 0.00052 -0.12477 0.00138 -0.12616 -0.00278 -0.12732 C -0.00799 -0.12871 -0.0132 -0.12894 -0.01841 -0.12987 C -0.02726 -0.1338 -0.01355 -0.12732 -0.02483 -0.13334 C -0.02657 -0.1345 -0.03039 -0.13588 -0.03039 -0.13565 C -0.03716 -0.14514 -0.03334 -0.14213 -0.04132 -0.14561 L -0.0441 -0.147 C -0.04497 -0.14723 -0.04601 -0.14746 -0.04688 -0.14815 L -0.05244 -0.15301 C -0.05365 -0.15787 -0.05261 -0.15579 -0.05504 -0.15903 L -0.05504 -0.1588 " pathEditMode="relative" rAng="0" ptsTypes="AAAAAAAAAAAAAAAAAAAAAAAAAAAAAAAAAAAAAAAAAAAAAAAAAAAAAAAAAAAAAAAAAAAAAAA">
                                      <p:cBhvr>
                                        <p:cTn id="80" dur="1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-673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4.44444E-6 0.00023 C -0.00157 -0.0007 -0.01962 -0.01019 -0.02205 -0.01112 C -0.02674 -0.01274 -0.03125 -0.01459 -0.03577 -0.01598 C -0.03924 -0.0169 -0.04271 -0.01713 -0.04601 -0.01829 C -0.04966 -0.01968 -0.0533 -0.02176 -0.05695 -0.02315 C -0.05973 -0.02431 -0.0625 -0.02477 -0.06528 -0.0257 C -0.06893 -0.02686 -0.06841 -0.02662 -0.07171 -0.02824 C -0.07188 -0.02987 -0.07223 -0.03149 -0.07257 -0.03311 C -0.07275 -0.03542 -0.07292 -0.03797 -0.07327 -0.04028 C -0.07344 -0.04167 -0.07396 -0.04283 -0.07414 -0.04399 C -0.07483 -0.04653 -0.07448 -0.04908 -0.07535 -0.05139 C -0.07587 -0.05278 -0.07691 -0.05301 -0.07813 -0.05394 C -0.07987 -0.05348 -0.08212 -0.05417 -0.08351 -0.05255 C -0.08438 -0.05162 -0.08386 -0.04931 -0.08438 -0.04769 C -0.08473 -0.0463 -0.08577 -0.04537 -0.08629 -0.04399 C -0.09011 -0.03403 -0.08369 -0.04723 -0.08907 -0.03681 C -0.08941 -0.03172 -0.08976 -0.02084 -0.0908 -0.01459 C -0.09115 -0.01227 -0.09202 -0.00973 -0.09271 -0.00741 C -0.09306 -0.00602 -0.09306 -0.00487 -0.09358 -0.00371 L -0.09532 4.07407E-6 C -0.09566 0.00115 -0.09549 0.00277 -0.09636 0.0037 C -0.09757 0.00509 -0.09914 0.00578 -0.10087 0.00601 C -0.10712 0.00717 -0.1132 0.00694 -0.1191 0.0074 C -0.12084 0.00949 -0.12275 0.01157 -0.12396 0.01458 C -0.12431 0.0162 -0.12431 0.01805 -0.12466 0.01944 C -0.12726 0.02824 -0.12587 0.02106 -0.12848 0.02801 C -0.129 0.02916 -0.12882 0.03078 -0.12952 0.03171 C -0.12987 0.03287 -0.13125 0.03356 -0.13212 0.03426 C -0.13403 0.03518 -0.13768 0.0368 -0.13768 0.03703 C -0.14132 0.03634 -0.14497 0.03611 -0.14862 0.03541 C -0.15278 0.03495 -0.15417 0.03426 -0.15782 0.0331 C -0.15938 0.02662 -0.15921 0.02939 -0.15782 0.01944 C -0.15764 0.01828 -0.15764 0.01689 -0.15695 0.01597 C -0.15521 0.01388 -0.15139 0.01088 -0.15139 0.01111 C -0.15087 0.00972 -0.15018 0.00856 -0.14966 0.0074 C -0.14914 0.00625 -0.14914 0.00486 -0.14862 0.0037 C -0.14792 0.00208 -0.1474 0.00046 -0.14688 -0.00116 C -0.15139 -0.06713 -0.14184 -0.02431 -0.15782 -0.05255 C -0.16129 -0.05857 -0.15921 -0.05695 -0.16337 -0.0588 C -0.18959 -0.05741 -0.18976 -0.05672 -0.21754 -0.0588 C -0.21893 -0.0588 -0.22639 -0.06204 -0.22674 -0.0625 C -0.22761 -0.0632 -0.22848 -0.06412 -0.22952 -0.06482 C -0.23091 -0.06574 -0.23247 -0.06644 -0.23403 -0.06737 C -0.23525 -0.06806 -0.23646 -0.06922 -0.23768 -0.06968 C -0.23924 -0.07037 -0.2408 -0.07061 -0.24237 -0.07107 C -0.24323 -0.07176 -0.2441 -0.07269 -0.24497 -0.07338 C -0.24584 -0.07408 -0.24705 -0.07385 -0.24775 -0.07477 C -0.24844 -0.07547 -0.24844 -0.07709 -0.24862 -0.07824 C -0.24844 -0.08033 -0.24862 -0.08264 -0.24775 -0.08449 C -0.24723 -0.08542 -0.24601 -0.08519 -0.24497 -0.08565 C -0.24341 -0.08635 -0.24202 -0.0875 -0.24046 -0.0882 C -0.2375 -0.08912 -0.23125 -0.09051 -0.23125 -0.09028 C -0.22952 -0.09537 -0.23021 -0.09653 -0.2257 -0.09676 C -0.21077 -0.09746 -0.19584 -0.09746 -0.18073 -0.09792 C -0.17952 -0.09862 -0.17848 -0.09977 -0.17709 -0.10047 C -0.17535 -0.10139 -0.17327 -0.10139 -0.17171 -0.10278 C -0.16528 -0.10857 -0.17327 -0.10162 -0.16424 -0.10764 C -0.15695 -0.1125 -0.16563 -0.10834 -0.15869 -0.11135 C -0.15782 -0.1125 -0.15695 -0.11412 -0.15608 -0.11505 C -0.15504 -0.11574 -0.14983 -0.11737 -0.14966 -0.1176 C -0.14792 -0.11783 -0.14653 -0.11829 -0.14497 -0.11875 C -0.1415 -0.11968 -0.14167 -0.11968 -0.13855 -0.12107 C -0.13698 -0.12269 -0.13542 -0.12454 -0.13403 -0.12616 C -0.13316 -0.12686 -0.1323 -0.12801 -0.13125 -0.12848 C -0.12934 -0.12917 -0.11441 -0.13079 -0.11372 -0.13102 C -0.11285 -0.13172 -0.11164 -0.13218 -0.11112 -0.13334 C -0.11025 -0.13473 -0.11059 -0.13658 -0.11007 -0.1382 C -0.10973 -0.13959 -0.10973 -0.14074 -0.10921 -0.1419 C -0.10834 -0.14375 -0.10747 -0.14514 -0.10625 -0.14676 C -0.1033 -0.15278 -0.10591 -0.14815 -0.10261 -0.15533 C -0.10226 -0.15672 -0.10122 -0.15764 -0.10087 -0.15903 C -0.10018 -0.16135 -0.10087 -0.16621 -0.09896 -0.16644 C -0.08994 -0.16806 -0.09428 -0.16713 -0.08629 -0.16875 C -0.07639 -0.16852 -0.06667 -0.16829 -0.05695 -0.1676 C -0.05365 -0.16737 -0.05139 -0.16274 -0.04862 -0.16158 L -0.04601 -0.16019 C -0.04167 -0.15463 -0.04393 -0.15811 -0.03959 -0.14931 L -0.03768 -0.14561 C -0.03733 -0.14399 -0.03698 -0.14237 -0.03681 -0.14074 C -0.03646 -0.13797 -0.03646 -0.13496 -0.03577 -0.13218 C -0.03559 -0.13079 -0.03455 -0.12987 -0.03403 -0.12848 C -0.03351 -0.12732 -0.03334 -0.12616 -0.03316 -0.12477 C -0.03056 -0.11088 -0.03421 -0.12709 -0.03039 -0.11135 C -0.03004 -0.11019 -0.03004 -0.1088 -0.02952 -0.10764 C -0.02813 -0.10533 -0.02639 -0.10324 -0.0257 -0.10047 C -0.02518 -0.09769 -0.02466 -0.09491 -0.02309 -0.09306 C -0.01806 -0.08727 -0.01789 -0.0882 -0.01198 -0.08681 C 0.0052 -0.08727 0.02222 -0.08704 0.03941 -0.0882 C 0.04132 -0.0882 0.04496 -0.09051 0.04496 -0.09028 C 0.04583 -0.0919 0.0467 -0.09306 0.04757 -0.09422 C 0.04843 -0.09514 0.04965 -0.09561 0.05034 -0.09676 C 0.05191 -0.09885 0.05277 -0.10162 0.05399 -0.10394 C 0.05468 -0.10533 0.05555 -0.10625 0.0559 -0.10764 C 0.06059 -0.12639 0.05677 -0.10996 0.05677 -0.15903 L 0.05677 -0.1588 " pathEditMode="relative" rAng="0" ptsTypes="AAAAAAAAAAAAAAAAAAAAAAAAAAAAAAAAAAAAAAAAAAAAAAAAAAAAAAAAAAAAAAAAAAAAAAAAAAAAAAAAAAAAAAAAAAAAAAAA">
                                      <p:cBhvr>
                                        <p:cTn id="82" dur="1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-659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0.00023 C 0.00139 -0.00324 0.00416 -0.01088 0.00729 -0.01366 C 0.00798 -0.01436 0.0092 -0.01412 0.01007 -0.01482 C 0.01093 -0.01551 0.0118 -0.01667 0.01267 -0.01713 C 0.02031 -0.02223 0.01041 -0.01389 0.01823 -0.02084 C 0.0217 -0.02801 0.01875 -0.02107 0.021 -0.02824 C 0.02152 -0.02986 0.02239 -0.03149 0.02291 -0.03311 C 0.02361 -0.03542 0.02413 -0.03797 0.02465 -0.04051 C 0.025 -0.04167 0.025 -0.04306 0.02552 -0.04422 C 0.02621 -0.04537 0.02691 -0.04653 0.02743 -0.04792 C 0.02795 -0.04908 0.02795 -0.05024 0.0283 -0.05139 C 0.0309 -0.05834 0.0302 -0.05278 0.03576 -0.05996 C 0.04375 -0.07084 0.0335 -0.05764 0.04114 -0.06621 C 0.04479 -0.07014 0.04323 -0.07014 0.04757 -0.07361 C 0.04843 -0.07408 0.04948 -0.07431 0.05034 -0.07477 C 0.05468 -0.07431 0.05902 -0.07431 0.06319 -0.07361 C 0.0651 -0.07315 0.06684 -0.07153 0.06875 -0.07107 L 0.07326 -0.06991 C 0.0743 -0.06899 0.075 -0.06806 0.07604 -0.06736 C 0.07743 -0.06644 0.08125 -0.06528 0.08246 -0.06505 L 0.08802 -0.05996 L 0.0908 -0.05764 C 0.09132 -0.05649 0.09184 -0.05486 0.09253 -0.05394 C 0.09548 -0.05 0.09652 -0.05047 0.09982 -0.04792 C 0.10086 -0.04699 0.10156 -0.04561 0.1026 -0.04537 C 0.11215 -0.04422 0.1217 -0.04468 0.13107 -0.04422 C 0.13593 -0.04375 0.1408 -0.04329 0.14583 -0.04283 C 0.14757 -0.04121 0.15052 -0.04074 0.15121 -0.03797 C 0.15191 -0.03519 0.15295 -0.0294 0.15503 -0.02709 C 0.15659 -0.025 0.15868 -0.02385 0.16041 -0.02223 C 0.16145 -0.0213 0.16215 -0.01991 0.16319 -0.01968 L 0.1677 -0.01852 C 0.16909 -0.0176 0.17031 -0.0169 0.17152 -0.01598 C 0.17343 -0.01459 0.175 -0.0125 0.17691 -0.01111 L 0.18437 -0.00625 C 0.18559 -0.00533 0.18698 -0.0051 0.18802 -0.00371 C 0.18889 -0.00255 0.18958 -0.00093 0.1908 3.7037E-6 C 0.19184 0.00069 0.19323 0.00069 0.19444 0.00115 C 0.19739 0.00231 0.19722 0.00231 0.19982 0.00486 C 0.20121 0.00601 0.2026 0.00694 0.20364 0.00856 C 0.20503 0.01064 0.20538 0.01412 0.20729 0.01574 C 0.21076 0.01898 0.20902 0.01782 0.21267 0.01944 C 0.2177 0.02916 0.21128 0.01736 0.21736 0.02569 C 0.22048 0.02986 0.21753 0.02916 0.22187 0.03171 C 0.22361 0.03264 0.22743 0.03426 0.22743 0.03449 C 0.23194 0.03379 0.23663 0.03379 0.24114 0.03287 C 0.24305 0.03264 0.24479 0.03125 0.2467 0.03055 C 0.24757 0.03009 0.24843 0.02939 0.24948 0.02916 L 0.25677 0.02801 C 0.25746 0.02685 0.25781 0.02523 0.25868 0.0243 C 0.25937 0.02361 0.26041 0.02361 0.26128 0.02314 C 0.26771 0.01898 0.25989 0.02176 0.26875 0.01944 C 0.26927 0.01828 0.27048 0.01736 0.27048 0.01574 C 0.27048 0.01597 0.26909 0.00555 0.26875 0.00486 C 0.26805 0.00347 0.26684 0.00324 0.26597 0.00231 C 0.26527 0.00023 0.26493 -0.00186 0.26406 -0.00371 C 0.26336 -0.00579 0.26232 -0.00787 0.26128 -0.00996 C 0.26076 -0.01111 0.26007 -0.01227 0.25955 -0.01366 C 0.25902 -0.01482 0.25885 -0.01598 0.25868 -0.01713 C 0.25885 -0.01852 0.2585 -0.02084 0.25955 -0.02084 C 0.26475 -0.02176 0.26996 -0.02037 0.275 -0.01968 C 0.27586 -0.01945 0.27673 -0.01875 0.27795 -0.01852 C 0.27916 -0.01806 0.28038 -0.0176 0.28159 -0.01713 C 0.28246 -0.01598 0.28333 -0.01459 0.28437 -0.01366 C 0.2868 -0.01088 0.28784 -0.01088 0.2908 -0.00857 C 0.29166 -0.00787 0.29253 -0.00672 0.2934 -0.00625 C 0.29531 -0.0051 0.29722 -0.0051 0.29896 -0.00371 C 0.29982 -0.00301 0.30069 -0.00209 0.30173 -0.00139 C 0.30399 0.00023 0.30781 0.00069 0.31007 0.00115 C 0.31927 0.00926 0.3092 0.00139 0.33472 0.00486 L 0.34305 0.00856 L 0.34583 0.00972 C 0.34809 -0.00695 0.34618 0.00972 0.34583 -0.0257 C 0.34548 -0.04445 0.34583 -0.0632 0.34583 -0.08195 L 0.34583 -0.08172 " pathEditMode="relative" rAng="0" ptsTypes="AAAAAAAAAAAAAAAAAAAAAAAAAAAAAAAAAAAAAAAAAAAAAAAAAAAAAAAAAAAAAAAAAAAAAAAAAAAA">
                                      <p:cBhvr>
                                        <p:cTn id="84" dur="1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238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2.77778E-7 0.00024 C 0.01094 -0.01041 0.00521 -0.00925 0.01458 -0.0074 C 0.01667 -0.00694 0.01892 -0.00671 0.02101 -0.00625 C 0.02795 -0.00324 0.01944 -0.0074 0.02656 -0.00254 C 0.02743 -0.00208 0.02847 -0.00185 0.02934 -0.00138 C 0.03125 -4.81481E-6 0.03472 0.00348 0.03472 0.00371 C 0.03542 0.00487 0.03576 0.00625 0.03663 0.00718 C 0.03767 0.00834 0.03906 0.0088 0.04028 0.00973 C 0.04931 0.01644 0.03455 0.01158 0.06042 0.01343 C 0.06424 0.01575 0.06441 0.01575 0.06788 0.01945 C 0.07396 0.02663 0.06719 0.02014 0.07326 0.02547 L 0.07604 0.03658 C 0.07639 0.03774 0.07639 0.03913 0.07691 0.04028 C 0.07934 0.04491 0.07847 0.0426 0.07969 0.04769 C 0.08003 0.0463 0.08003 0.04491 0.08056 0.04399 C 0.08125 0.04306 0.08246 0.0426 0.08333 0.0426 C 0.08767 0.0426 0.09201 0.04329 0.09618 0.04399 C 0.09861 0.04422 0.10104 0.04491 0.10365 0.04514 C 0.13437 0.04838 0.10729 0.04468 0.12743 0.04769 C 0.12778 0.04931 0.12778 0.05093 0.1283 0.05255 C 0.12899 0.05463 0.1316 0.05857 0.13299 0.05973 C 0.13368 0.06065 0.1349 0.06042 0.13576 0.06112 C 0.14201 0.06528 0.1342 0.06227 0.14306 0.06482 C 0.15434 0.06436 0.16562 0.06436 0.17691 0.06343 C 0.17865 0.06343 0.18229 0.06042 0.18333 0.05973 C 0.1842 0.05926 0.18524 0.05926 0.18611 0.05857 C 0.19149 0.0551 0.18611 0.05695 0.19253 0.05371 C 0.19375 0.05301 0.19496 0.05278 0.19618 0.05255 C 0.19809 0.05093 0.20104 0.05047 0.20174 0.04769 C 0.20243 0.04468 0.20278 0.0426 0.20451 0.04028 C 0.20521 0.03913 0.20625 0.03866 0.20729 0.03774 C 0.20746 0.03056 0.20851 0.00487 0.20903 -0.0037 C 0.2092 -0.00625 0.20972 -0.00856 0.2099 -0.01111 C 0.2099 -0.01157 0.21181 -0.03078 0.20729 -0.03564 C 0.20642 -0.03634 0.20538 -0.03634 0.20451 -0.0368 C 0.20538 -0.03726 0.20625 -0.03773 0.20729 -0.03796 C 0.21285 -0.03935 0.22257 -0.04004 0.22743 -0.0405 C 0.22865 -0.04097 0.22986 -0.0412 0.23108 -0.04166 C 0.25052 -0.04953 0.22101 -0.04351 0.27396 -0.04537 C 0.27517 -0.04606 0.27604 -0.04699 0.27691 -0.04791 C 0.27812 -0.04907 0.27934 -0.05046 0.28056 -0.05138 C 0.28142 -0.05208 0.28247 -0.05208 0.28333 -0.05277 C 0.29045 -0.0574 0.28194 -0.05324 0.28889 -0.05625 C 0.29844 -0.05601 0.30781 -0.05578 0.31736 -0.05509 C 0.31892 -0.05509 0.32118 -0.05486 0.32274 -0.05393 C 0.35122 -0.03819 0.30747 -0.05833 0.33385 -0.04652 C 0.33455 -0.04606 0.33559 -0.04537 0.33663 -0.04537 L 0.36771 -0.04421 C 0.37622 -0.03842 0.37448 -0.04282 0.37604 -0.03425 C 0.37639 -0.01018 0.37639 0.01366 0.37691 0.03774 C 0.37726 0.04862 0.38403 0.03056 0.37691 0.05487 C 0.37639 0.05672 0.37431 0.05625 0.37326 0.05741 C 0.37222 0.05834 0.3717 0.06019 0.37049 0.06112 C 0.36944 0.06181 0.36806 0.06181 0.36684 0.06227 C 0.3592 0.06528 0.37066 0.06274 0.35295 0.06482 C 0.35122 0.08913 0.35295 0.08056 0.35035 0.09167 C 0.35017 0.09514 0.35035 0.10394 0.34844 0.1088 C 0.34809 0.10996 0.34705 0.11112 0.3467 0.1125 C 0.34514 0.11667 0.34549 0.12014 0.34306 0.12338 C 0.34184 0.125 0.33819 0.12825 0.33663 0.12963 C 0.33524 0.13195 0.33455 0.13519 0.33299 0.13681 C 0.32899 0.14028 0.3309 0.1382 0.32743 0.14306 C 0.32778 0.14422 0.32778 0.14561 0.3283 0.14676 C 0.33281 0.15579 0.32986 0.14538 0.33194 0.15394 C 0.33299 0.16204 0.33299 0.1588 0.33299 0.16389 L 0.33299 0.16413 " pathEditMode="relative" rAng="0" ptsTypes="AAAAAAAAAAAAAAAAAAAAAAAAAAAAAAAAAAAAAAAAAAAAAAAAAAAAAAAAAAAAAAAAAAA">
                                      <p:cBhvr>
                                        <p:cTn id="86" dur="1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539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3.05556E-6 0.00023 C -0.00295 -0.00278 -0.00643 -0.00509 -0.0092 -0.00857 C -0.01268 -0.0132 -0.01077 -0.01134 -0.01459 -0.01458 L -0.04584 -0.01343 C -0.04983 -0.0132 -0.05556 -0.01204 -0.05955 -0.01111 C -0.06111 -0.01065 -0.06268 -0.00996 -0.06424 -0.00972 C -0.06789 -0.00926 -0.07153 -0.00903 -0.07518 -0.00857 C -0.07639 -0.00602 -0.079 -0.00417 -0.07882 -0.00116 C -0.07865 0.01111 -0.07848 0.02315 -0.07795 0.03542 C -0.07778 0.03912 -0.07587 0.04977 -0.07518 0.05254 C -0.07466 0.05509 -0.07379 0.05741 -0.07344 0.05995 C -0.07292 0.06273 -0.07153 0.07037 -0.07066 0.07222 C -0.06632 0.08102 -0.06858 0.07754 -0.06424 0.0831 C -0.05973 0.09815 -0.06476 0.07963 -0.06146 0.11018 C -0.06129 0.11204 -0.06025 0.11342 -0.05955 0.11504 C -0.0592 0.1162 -0.0592 0.11759 -0.05868 0.11875 C -0.05816 0.11991 -0.05729 0.12106 -0.05695 0.12245 C -0.05643 0.12361 -0.05643 0.125 -0.05591 0.12616 C -0.05521 0.12778 -0.05417 0.1294 -0.05313 0.13102 C -0.05191 0.13588 -0.05191 0.13379 -0.05313 0.13958 C -0.05348 0.14074 -0.05348 0.14236 -0.05417 0.14329 C -0.05486 0.14398 -0.05608 0.14375 -0.05695 0.14444 C -0.0632 0.14861 -0.05573 0.1456 -0.06337 0.14815 C -0.06424 0.14884 -0.06528 0.1493 -0.06598 0.15046 C -0.06667 0.15162 -0.06667 0.15301 -0.06702 0.15417 L -0.06875 0.16389 C -0.0691 0.16759 -0.06979 0.17129 -0.06979 0.175 C -0.06979 0.17824 -0.0691 0.18148 -0.06875 0.18472 C -0.06841 0.18935 -0.06841 0.19375 -0.06789 0.19815 C -0.06754 0.20139 -0.0658 0.2081 -0.06511 0.21042 L -0.06146 0.22523 C -0.05938 0.23356 -0.06181 0.22315 -0.05955 0.23495 C -0.05938 0.23611 -0.05903 0.2375 -0.05868 0.23866 C -0.05834 0.24028 -0.05851 0.24213 -0.05782 0.24352 C -0.05712 0.24467 -0.05591 0.24514 -0.05504 0.24606 C -0.05191 0.2493 -0.05295 0.24977 -0.04948 0.25208 C -0.04861 0.25278 -0.04775 0.25301 -0.0467 0.25324 C -0.04549 0.2537 -0.04427 0.25417 -0.04306 0.25463 C -0.0415 0.25509 -0.04011 0.25532 -0.03854 0.25579 C -0.03664 0.25648 -0.0349 0.25741 -0.03299 0.25833 L -0.03021 0.25949 C -0.0217 0.25903 -0.01285 0.26065 -0.00452 0.25833 C -0.00243 0.25764 -0.00209 0.25324 -0.00087 0.25092 C 0.00156 0.24606 3.05556E-6 0.24792 0.00364 0.24467 C 0.01024 0.24537 0.01892 0.24537 0.02569 0.24722 C 0.02673 0.24745 0.0276 0.24792 0.02847 0.24838 C 0.03437 0.24792 0.0401 0.24792 0.046 0.24722 C 0.04809 0.24699 0.05017 0.24629 0.05243 0.24606 C 0.05937 0.24514 0.06649 0.24398 0.07343 0.24352 L 0.09913 0.24236 C 0.09982 0.2412 0.1 0.23889 0.10104 0.23866 C 0.11319 0.23704 0.12552 0.23819 0.13767 0.2375 C 0.14184 0.23727 0.14218 0.23565 0.146 0.23495 C 0.1493 0.23449 0.15277 0.23426 0.15607 0.23379 C 0.16198 0.23102 0.1592 0.23194 0.16962 0.23379 C 0.17066 0.23403 0.17152 0.23472 0.17257 0.23495 C 0.18229 0.23773 0.17448 0.23472 0.18073 0.2375 C 0.18125 0.23565 0.18281 0.23032 0.18281 0.22893 C 0.18281 0.22129 0.18229 0.20833 0.18073 0.19954 C 0.18073 0.19815 0.18021 0.19699 0.17986 0.19583 C 0.17968 0.19213 0.18021 0.18819 0.17882 0.18472 C 0.1783 0.18264 0.17604 0.18241 0.17448 0.18102 C 0.17361 0.18032 0.17257 0.1794 0.17152 0.1787 C 0.17048 0.17778 0.16909 0.17731 0.16805 0.17616 C 0.16458 0.17268 0.16302 0.16875 0.16076 0.16389 C 0.16007 0.16273 0.15937 0.16157 0.15885 0.16042 C 0.15816 0.15879 0.15781 0.15671 0.15694 0.15532 C 0.15625 0.1544 0.15503 0.15393 0.15434 0.15301 C 0.15225 0.15069 0.15017 0.14861 0.14878 0.1456 C 0.14705 0.14236 0.14705 0.1412 0.14409 0.13958 C 0.14305 0.13889 0.14166 0.13866 0.14045 0.13819 C 0.13524 0.13889 0.12673 0.13958 0.12118 0.14074 C 0.11961 0.14097 0.11823 0.14167 0.11666 0.1419 C 0.11319 0.14259 0.10989 0.14282 0.10659 0.14329 C 0.09965 0.14629 0.10711 0.14329 0.09271 0.1456 C 0.09149 0.14583 0.09027 0.14653 0.08906 0.14676 C 0.08298 0.14653 0.07673 0.14676 0.07066 0.1456 C 0.06701 0.14491 0.06857 0.14236 0.06701 0.13958 C 0.06632 0.13796 0.0651 0.13727 0.06423 0.13588 C 0.06354 0.13472 0.06319 0.13333 0.0625 0.13217 C 0.06163 0.13055 0.06059 0.12893 0.05972 0.12731 C 0.05937 0.12616 0.05937 0.12477 0.05885 0.12361 C 0.05416 0.11435 0.05729 0.125 0.05521 0.1162 C 0.05503 0.11574 0.05694 0.09653 0.05243 0.09167 C 0.05156 0.09097 0.05052 0.09097 0.04965 0.09051 C 0.04652 0.07847 0.05173 0.09699 0.046 0.0831 C 0.04496 0.08102 0.04548 0.07778 0.04409 0.07592 C 0.03767 0.06736 0.04201 0.07268 0.02847 0.05995 C 0.02639 0.05787 0.02465 0.05648 0.02205 0.05509 C 0.02031 0.05417 0.01823 0.0537 0.01649 0.05254 C 0.01198 0.04954 0.01423 0.05069 0.01007 0.04884 C 0.01041 0.04699 0.01093 0.04491 0.01111 0.04282 C 0.01146 0.03842 0.01128 0.03379 0.01198 0.0294 C 0.01215 0.02801 0.01336 0.02708 0.01389 0.02569 C 0.01423 0.02454 0.01441 0.02315 0.01475 0.02199 C 0.01597 0.03472 0.01423 0.02917 0.01927 0.03912 L 0.02118 0.04282 L 0.02291 0.04653 C 0.02326 0.04861 0.02343 0.05069 0.02396 0.05254 C 0.02448 0.05509 0.02517 0.05741 0.02569 0.05995 C 0.02604 0.06111 0.02639 0.06227 0.02673 0.06366 C 0.02708 0.0669 0.02812 0.07454 0.02934 0.07708 C 0.03333 0.08472 0.03316 0.08148 0.03316 0.08565 L 0.03316 0.08588 " pathEditMode="relative" rAng="0" ptsTypes="AAAAAAAAAAAAAAAAAAAAAAAAAAAAAAAAAAAAAAAAAAAAAAAAAAAAAAAAAAAAAAAAAAAAAAAAAAAAAAAAAAAAAAAAAAAAAAAAAAAAAAAAA">
                                      <p:cBhvr>
                                        <p:cTn id="88" dur="1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224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2.77778E-6 0.00023 L -0.03403 -0.00139 C -0.05625 -0.00232 -0.04913 -0.0007 -0.06059 -0.00371 C -0.06146 -0.00463 -0.06233 -0.00579 -0.06337 -0.00625 C -0.06511 -0.00695 -0.06702 -0.00695 -0.06893 -0.00741 C -0.07014 -0.00764 -0.07136 -0.0081 -0.07257 -0.00857 C -0.07361 -0.00972 -0.07761 -0.01343 -0.079 -0.01343 C -0.08264 -0.01389 -0.08629 -0.01273 -0.08993 -0.01227 C -0.0908 -0.01158 -0.09219 -0.01111 -0.09271 -0.00996 C -0.09375 -0.00764 -0.09445 -0.00255 -0.09445 -0.00232 C -0.09427 0.00162 -0.0941 0.00578 -0.09358 0.00972 C -0.09341 0.01134 -0.09271 0.01296 -0.09271 0.01458 C -0.09219 0.02639 -0.09254 0.03842 -0.09184 0.05023 C -0.09167 0.05185 -0.09045 0.05324 -0.08993 0.05509 C -0.08924 0.0574 -0.08941 0.06065 -0.0882 0.06227 C -0.08716 0.06365 -0.08611 0.06481 -0.08542 0.06597 C -0.08473 0.06713 -0.08438 0.06875 -0.08351 0.06967 C -0.08247 0.07106 -0.08091 0.07199 -0.07986 0.07338 C -0.07917 0.0743 -0.07604 0.08032 -0.07535 0.08194 C -0.07466 0.08356 -0.07431 0.08541 -0.07344 0.0868 C -0.07275 0.08796 -0.07153 0.08842 -0.07066 0.08935 C -0.06771 0.09514 -0.06927 0.09166 -0.06702 0.10023 C -0.06632 0.10278 -0.06545 0.10694 -0.06424 0.10879 C -0.06285 0.11111 -0.06059 0.1118 -0.05868 0.1125 C -0.05573 0.11227 -0.05261 0.11227 -0.04966 0.11134 C -0.04844 0.11111 -0.04792 0.10903 -0.04688 0.10879 L 0.01007 0.11018 C 0.01666 0.11227 0.01128 0.10949 0.01562 0.11504 C 0.01823 0.11852 0.01805 0.11666 0.021 0.11875 C 0.02205 0.11944 0.02291 0.12037 0.02378 0.12106 C 0.02413 0.12245 0.02396 0.12407 0.02482 0.12477 C 0.02639 0.12639 0.02847 0.12639 0.03021 0.12731 C 0.03125 0.12778 0.03229 0.12778 0.03298 0.12847 C 0.03524 0.13055 0.0368 0.13194 0.03941 0.13333 C 0.04062 0.13403 0.04184 0.13426 0.04305 0.13472 C 0.04583 0.13426 0.04861 0.13403 0.05139 0.13333 C 0.05243 0.1331 0.0533 0.1324 0.05416 0.13217 C 0.05538 0.13171 0.05659 0.13148 0.05781 0.13102 C 0.05972 0.13009 0.06163 0.12916 0.06337 0.12847 C 0.06458 0.12801 0.0658 0.12778 0.06701 0.12731 C 0.07343 0.12407 0.06805 0.12592 0.07343 0.12245 C 0.0743 0.12176 0.07517 0.12153 0.07621 0.12106 C 0.07639 0.11875 0.07673 0.1162 0.07708 0.11389 C 0.07725 0.1125 0.07777 0.11134 0.07795 0.11018 C 0.07986 0.0993 0.07795 0.10648 0.07986 0.09791 C 0.08003 0.09653 0.08038 0.09537 0.08073 0.09421 C 0.08125 0.09282 0.08212 0.0919 0.08264 0.09051 C 0.08333 0.08819 0.08385 0.08565 0.08437 0.0831 C 0.08472 0.08194 0.08437 0.07986 0.08524 0.07963 L 0.08802 0.07824 C 0.08871 0.07708 0.08906 0.07546 0.08993 0.07453 C 0.09097 0.07361 0.09236 0.07384 0.09357 0.07338 C 0.10277 0.0699 0.08854 0.07477 0.1 0.07083 C 0.10069 0.06967 0.10104 0.06828 0.10191 0.06736 C 0.1059 0.06203 0.10486 0.06504 0.1092 0.06111 C 0.11076 0.05972 0.11232 0.05787 0.11371 0.05625 C 0.11475 0.05509 0.1158 0.05393 0.11649 0.05254 C 0.12066 0.04537 0.11875 0.04629 0.12291 0.04166 C 0.12413 0.04028 0.12517 0.03889 0.12656 0.03796 C 0.1283 0.0368 0.13021 0.03634 0.13212 0.03541 C 0.13298 0.03495 0.13402 0.03495 0.13489 0.03426 C 0.13576 0.03333 0.13663 0.0324 0.13767 0.03171 C 0.13871 0.03102 0.1401 0.03125 0.14132 0.03055 C 0.14444 0.0287 0.14774 0.02708 0.15052 0.02453 C 0.15486 0.0199 0.15277 0.02129 0.15694 0.01944 C 0.15746 0.01828 0.15781 0.01666 0.15868 0.01597 C 0.15955 0.01504 0.16076 0.01551 0.16146 0.01458 C 0.1625 0.01342 0.1625 0.01111 0.16337 0.00972 C 0.16493 0.00717 0.16736 0.00694 0.16979 0.00602 C 0.1743 -0.00301 0.1684 0.0081 0.1743 -0.00139 C 0.175 -0.00232 0.17552 -0.00394 0.17621 -0.00486 C 0.18073 -0.01181 0.18021 -0.01111 0.18437 -0.01482 C 0.18923 -0.02477 0.19028 -0.02315 0.18715 -0.03912 C 0.18663 -0.04213 0.18541 -0.04491 0.1835 -0.04653 C 0.18107 -0.04885 0.18003 -0.05 0.17708 -0.05139 C 0.17534 -0.05232 0.17343 -0.05301 0.17153 -0.05394 L 0.16875 -0.0551 C 0.16857 -0.05648 0.16875 -0.05834 0.16788 -0.0588 C 0.15677 -0.06343 0.15712 -0.05741 0.15139 -0.06366 C 0.14913 -0.06621 0.14583 -0.07153 0.14496 -0.07477 L 0.14305 -0.08218 C 0.14288 -0.08334 0.14271 -0.08472 0.14218 -0.08565 C 0.1368 -0.09653 0.14514 -0.07917 0.13854 -0.09676 C 0.13628 -0.10301 0.1375 -0.10023 0.13489 -0.10533 C 0.13298 -0.11551 0.13576 -0.1051 0.13021 -0.11389 C 0.12482 -0.12269 0.13507 -0.1125 0.12656 -0.11991 C 0.12448 -0.11968 0.12222 -0.11968 0.12014 -0.11875 C 0.11718 -0.1176 0.11736 -0.11551 0.11562 -0.11273 C 0.10972 -0.10324 0.11562 -0.11435 0.11093 -0.10533 C 0.10868 -0.09283 0.11041 -0.10394 0.1092 -0.07847 C 0.1085 -0.06482 0.1092 -0.06875 0.10729 -0.06135 C 0.10712 -0.0581 0.10729 -0.05463 0.10642 -0.05139 C 0.10607 -0.05023 0.10607 -0.05417 0.10555 -0.0551 C 0.10486 -0.05625 0.10382 -0.05718 0.10277 -0.05764 C 0.10121 -0.0581 0.09965 -0.05764 0.09809 -0.05764 L 0.09913 -0.05764 " pathEditMode="relative" rAng="0" ptsTypes="AAAAAAAAAAAAAAAAAAAAAAAAAAAAAAAAAAAAAAAAAAAAAAAAAAAAAAAAAAAAAAAAAAAAAAAAAAAAAAAAAAAAAAAAAAAAAAAAA">
                                      <p:cBhvr>
                                        <p:cTn id="90" dur="1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74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4.44444E-6 0.00023 C -0.00277 -0.0044 -0.00572 -0.00879 -0.00833 -0.01342 C -0.00989 -0.0162 -0.01284 -0.02199 -0.01388 -0.02569 C -0.01458 -0.02847 -0.0151 -0.03379 -0.01562 -0.03657 C -0.01614 -0.03912 -0.01684 -0.04143 -0.01753 -0.04398 C -0.01788 -0.04514 -0.0177 -0.04676 -0.0184 -0.04768 C -0.02187 -0.05231 -0.02048 -0.04977 -0.02309 -0.05486 C -0.02569 -0.05301 -0.02864 -0.05116 -0.03125 -0.04884 C -0.03263 -0.04768 -0.03368 -0.04653 -0.03489 -0.04514 C -0.03871 -0.0412 -0.04253 -0.0375 -0.046 -0.03287 L -0.05329 -0.02315 C -0.05503 -0.0162 -0.05555 -0.01597 -0.05329 -0.00486 C -0.05295 -0.00324 -0.05138 -0.00231 -0.05052 -0.00116 C -0.05 0.00093 -0.0493 0.00486 -0.04774 0.00625 C -0.0467 0.00718 -0.04531 0.00695 -0.04409 0.00741 C -0.04322 0.00834 -0.04218 0.00903 -0.04132 0.00996 C -0.02829 0.02292 -0.0427 0.01505 -0.00746 0.01343 C -0.00382 0.01111 -0.00138 0.00926 0.00261 0.00741 C 0.00382 0.00695 0.00521 0.00672 0.00643 0.00625 C 0.00799 0.00556 0.00938 0.00463 0.01094 0.00371 C 0.02223 0.00417 0.03351 0.00417 0.04497 0.00486 C 0.04809 0.00509 0.0474 0.00718 0.05035 0.00857 C 0.05191 0.00926 0.05348 0.00949 0.05504 0.00996 C 0.05625 0.01019 0.0573 0.01088 0.05886 0.01111 C 0.07153 0.01227 0.08455 0.01273 0.09723 0.01343 C 0.09844 0.01389 0.09966 0.01435 0.10087 0.01482 C 0.10851 0.0169 0.11719 0.01736 0.12466 0.01852 C 0.12535 0.02014 0.12587 0.02176 0.12657 0.02338 C 0.12709 0.02454 0.12813 0.02547 0.1283 0.02709 C 0.12865 0.02824 0.1283 0.03033 0.12743 0.03056 C 0.12049 0.03218 0.11337 0.03148 0.10625 0.03195 C 0.10539 0.0331 0.10452 0.03449 0.10365 0.03565 C 0.10278 0.03658 0.10157 0.03704 0.10087 0.03797 C 0.10018 0.03912 0.09966 0.04051 0.09896 0.04167 C 0.09862 0.04329 0.09862 0.04491 0.09827 0.04653 C 0.09688 0.05047 0.09514 0.05139 0.09254 0.05394 C 0.0908 0.08102 0.09271 0.05949 0.0908 0.07477 C 0.09046 0.07755 0.09063 0.08056 0.08976 0.08334 C 0.08924 0.08519 0.08785 0.08634 0.08698 0.0882 C 0.08646 0.08959 0.08612 0.09144 0.08525 0.09306 C 0.08455 0.09514 0.08334 0.09699 0.08247 0.09908 C 0.08178 0.1007 0.08108 0.10232 0.08056 0.10394 C 0.07952 0.10764 0.07917 0.11158 0.07796 0.11505 C 0.07674 0.11829 0.07483 0.1206 0.07327 0.12361 C 0.0724 0.1257 0.0698 0.12755 0.07066 0.12963 C 0.07118 0.13148 0.07362 0.12894 0.07518 0.12847 C 0.0908 0.11806 0.08091 0.12222 0.10625 0.12361 C 0.12796 0.12199 0.12171 0.11505 0.12379 0.1382 C 0.12379 0.13959 0.12431 0.14074 0.12466 0.1419 C 0.12362 0.1507 0.12553 0.14931 0.1191 0.15047 C 0.11858 0.1507 0.11806 0.15047 0.11737 0.15047 L 0.11737 0.1507 " pathEditMode="relative" rAng="0" ptsTypes="AAAAAAAAAAAAAAAAAAAAAAAAAAAAAAAAAAAAAAAAAAAAAAAAAAAAA">
                                      <p:cBhvr>
                                        <p:cTn id="92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479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2.22222E-6 0.00023 C 0.0026 -0.00255 0.00521 -0.00533 0.00816 -0.00741 C 0.0092 -0.00834 0.01076 -0.00811 0.0118 -0.00857 C 0.01389 -0.00996 0.01632 -0.01343 0.01823 -0.01482 C 0.01944 -0.01551 0.02066 -0.01551 0.02187 -0.01598 C 0.02344 -0.01737 0.02743 -0.02176 0.03021 -0.02223 C 0.03715 -0.02292 0.04444 -0.02292 0.05121 -0.02338 C 0.05347 -0.02616 0.05538 -0.0294 0.05764 -0.03195 C 0.05903 -0.03311 0.06041 -0.03403 0.06146 -0.03565 C 0.06719 -0.04329 0.06267 -0.04051 0.06788 -0.04283 C 0.06962 -0.04653 0.06979 -0.04723 0.07239 -0.05024 C 0.07344 -0.05116 0.0743 -0.05186 0.07517 -0.05278 C 0.07795 -0.07153 0.07517 -0.05024 0.07691 -0.09422 C 0.07708 -0.0963 0.0776 -0.09838 0.07795 -0.10047 C 0.0776 -0.10973 0.07847 -0.12732 0.07517 -0.13843 C 0.07448 -0.14028 0.07396 -0.14237 0.07344 -0.14445 C 0.07291 -0.14561 0.07291 -0.14699 0.07239 -0.14815 C 0.0717 -0.15024 0.07066 -0.15209 0.06962 -0.15417 C 0.06944 -0.15533 0.06788 -0.15741 0.06892 -0.15787 C 0.07083 -0.1588 0.07309 -0.15718 0.07517 -0.15672 C 0.07569 -0.15556 0.07534 -0.15394 0.07604 -0.15301 C 0.07673 -0.15209 0.07795 -0.15232 0.07882 -0.15186 C 0.08038 -0.1507 0.08194 -0.14931 0.08333 -0.14815 C 0.08524 -0.14676 0.08715 -0.14584 0.08889 -0.14445 C 0.08993 -0.14375 0.09062 -0.1426 0.09166 -0.1419 C 0.09288 -0.14144 0.0941 -0.14121 0.09531 -0.14074 C 0.09687 -0.14121 0.09844 -0.14121 0.1 -0.1419 C 0.10104 -0.1426 0.10173 -0.14375 0.1026 -0.14445 C 0.10416 -0.14537 0.10573 -0.14584 0.10729 -0.14699 C 0.10833 -0.14746 0.10903 -0.14885 0.11007 -0.14931 C 0.11215 -0.15024 0.11423 -0.15 0.11649 -0.15047 C 0.13489 -0.1544 0.10989 -0.15139 0.1559 -0.15301 C 0.15677 -0.15348 0.15781 -0.15348 0.15868 -0.15417 C 0.16007 -0.15533 0.16111 -0.15672 0.16232 -0.15787 C 0.16319 -0.1588 0.16423 -0.15949 0.1651 -0.16042 C 0.16545 -0.16181 0.16701 -0.16829 0.16788 -0.16899 C 0.16892 -0.16968 0.17031 -0.16806 0.17153 -0.1676 C 0.17187 -0.16598 0.17205 -0.16436 0.17239 -0.16274 C 0.17291 -0.16112 0.17396 -0.15973 0.1743 -0.15787 C 0.17482 -0.1544 0.17465 -0.15047 0.17517 -0.14699 C 0.17552 -0.14445 0.17708 -0.13959 0.17708 -0.13936 C 0.1835 -0.14005 0.18993 -0.14005 0.19635 -0.14074 C 0.19965 -0.14121 0.21128 -0.14514 0.20173 -0.1419 C 0.20087 -0.14121 0.2 -0.14028 0.19896 -0.13959 C 0.19566 -0.13727 0.18975 -0.1375 0.18715 -0.13704 C 0.18594 -0.13635 0.18472 -0.13519 0.1835 -0.13473 C 0.18229 -0.13403 0.1809 -0.1338 0.17969 -0.13334 C 0.17795 -0.13264 0.17604 -0.13172 0.1743 -0.13102 C 0.17326 -0.13056 0.17239 -0.13033 0.17153 -0.12987 C 0.16736 -0.12686 0.16232 -0.12315 0.15781 -0.1213 C 0.1566 -0.12061 0.15521 -0.12037 0.15399 -0.11991 C 0.15312 -0.11968 0.15225 -0.11922 0.15139 -0.11875 C 0.14548 -0.12061 0.14479 -0.1213 0.13663 -0.1213 C 0.13385 -0.1213 0.13107 -0.12037 0.1283 -0.11991 C 0.12778 -0.11875 0.12535 -0.11459 0.12569 -0.11274 C 0.12604 -0.10949 0.12864 -0.10811 0.13021 -0.10649 C 0.13142 -0.10533 0.13264 -0.10394 0.13385 -0.10278 C 0.13698 -0.10024 0.13889 -0.1 0.14219 -0.09792 C 0.14462 -0.09653 0.14687 -0.09422 0.14948 -0.09306 C 0.15139 -0.09213 0.1533 -0.09213 0.15503 -0.09051 C 0.16285 -0.08357 0.15295 -0.0919 0.16041 -0.08704 C 0.16146 -0.08635 0.16215 -0.08519 0.16319 -0.08449 C 0.1658 -0.08311 0.17239 -0.08241 0.1743 -0.08195 C 0.17639 -0.08172 0.18038 -0.08033 0.18246 -0.07963 C 0.1835 -0.07917 0.18437 -0.07894 0.18524 -0.07848 C 0.1868 -0.07732 0.18819 -0.07524 0.18993 -0.07477 C 0.1941 -0.07362 0.19844 -0.07385 0.20278 -0.07338 C 0.20451 -0.07269 0.20677 -0.07199 0.20816 -0.06991 C 0.21406 -0.06042 0.20607 -0.06852 0.21285 -0.0625 C 0.21528 -0.05232 0.21545 -0.0551 0.21371 -0.04167 C 0.21337 -0.03912 0.2125 -0.03681 0.2118 -0.03426 L 0.21094 -0.03079 C 0.2125 -0.02292 0.21076 -0.02662 0.21736 -0.02084 L 0.22014 -0.01852 C 0.221 -0.01667 0.22378 -0.01088 0.22465 -0.00996 C 0.22639 -0.00787 0.23021 -0.0051 0.23021 -0.00487 C 0.2309 -0.00371 0.2316 -0.00278 0.23212 -0.00139 C 0.23437 0.00601 0.23264 0.02222 0.23212 0.02569 C 0.23194 0.02708 0.23021 0.02708 0.22934 0.02801 C 0.22743 0.03009 0.22552 0.03194 0.22378 0.03426 C 0.22222 0.03611 0.221 0.03842 0.21927 0.04027 C 0.21823 0.04143 0.21666 0.04166 0.21562 0.04282 C 0.21371 0.04421 0.2118 0.04606 0.21007 0.04768 C 0.2092 0.04838 0.20833 0.04953 0.20729 0.05 L 0.20451 0.05138 C 0.20399 0.05254 0.20278 0.05347 0.20278 0.05486 C 0.20208 0.07824 0.20243 0.07847 0.20451 0.09282 C 0.20416 0.09398 0.20451 0.09629 0.20364 0.09652 C 0.19097 0.09907 0.16232 0.09699 0.15139 0.09652 C 0.14826 0.09583 0.14531 0.09467 0.14219 0.09398 C 0.13333 0.09236 0.13785 0.09328 0.1283 0.09166 C 0.1276 0.08865 0.12708 0.08564 0.12569 0.0831 C 0.12482 0.08171 0.12378 0.08055 0.12274 0.07939 C 0.12257 0.07731 0.12222 0.07523 0.12187 0.07338 C 0.12153 0.07037 0.12135 0.06527 0.12014 0.06226 C 0.11962 0.06088 0.11892 0.05972 0.11823 0.05856 C 0.11649 0.05578 0.1151 0.05416 0.11285 0.05254 C 0.11163 0.05162 0.11041 0.05069 0.10903 0.05 C 0.10607 0.04861 0.09982 0.04814 0.09722 0.04768 C 0.07934 0.04305 0.096 0.04699 0.08715 0.04398 C 0.08559 0.04351 0.0842 0.04305 0.08246 0.04282 C 0.0743 0.04305 0.06597 0.04282 0.05764 0.04398 C 0.05659 0.04398 0.0559 0.04583 0.05503 0.04629 C 0.05416 0.04699 0.05312 0.04722 0.05225 0.04768 C 0.05052 0.04976 0.04896 0.05254 0.0467 0.0537 C 0.04462 0.05486 0.03802 0.05578 0.03663 0.05625 C 0.02135 0.05393 0.02656 0.05833 0.02934 0.0243 C 0.02951 0.02222 0.03316 0.01828 0.03385 0.01713 C 0.03524 0.01481 0.0375 0.00972 0.0375 0.00995 C 0.03784 0.00694 0.03663 0.00277 0.03837 0.00115 C 0.0401 -0.00047 0.04219 0.00277 0.04392 0.00347 C 0.04791 0.00532 0.04583 0.00439 0.05034 0.00601 C 0.05607 0.01111 0.04982 0.00578 0.05677 0.01088 C 0.06719 0.01851 0.05625 0.01111 0.0651 0.01713 C 0.07031 0.02754 0.06337 0.01527 0.06962 0.02199 C 0.07187 0.0243 0.07135 0.02638 0.07239 0.02916 C 0.07291 0.03055 0.07378 0.03171 0.0743 0.03287 C 0.07743 0.0412 0.07222 0.03125 0.07691 0.04143 C 0.07795 0.04328 0.07899 0.04467 0.07969 0.04629 C 0.08055 0.04791 0.08107 0.04953 0.08159 0.05138 C 0.08246 0.0537 0.08194 0.05717 0.08333 0.05856 L 0.08611 0.06111 C 0.08819 0.06944 0.08663 0.06666 0.08975 0.07083 L 0.09166 0.06851 " pathEditMode="relative" rAng="0" ptsTypes="AAAAAAAAAAAAAAAAAAAAAAAAAAAAAAAAAAAAAAAAAAAAAAAAAAAAAAAAAAAAAAAAAAAAAAAAAAAAAAAAAAAAAAAAAAAAAAAAAAAAAAAAAAAAAAAAAAAAAAAAAAAAA">
                                      <p:cBhvr>
                                        <p:cTn id="94" dur="1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358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0.00139 -0.00324 0.00417 -0.01088 0.0073 -0.01366 C 0.00799 -0.01436 0.00921 -0.01412 0.01007 -0.01482 C 0.01094 -0.01551 0.01181 -0.01667 0.01268 -0.01713 C 0.02032 -0.02223 0.01042 -0.01389 0.01823 -0.02084 C 0.02171 -0.02801 0.01875 -0.02107 0.02101 -0.02824 C 0.02153 -0.02986 0.0224 -0.03149 0.02292 -0.03311 C 0.02362 -0.03542 0.02414 -0.03797 0.02466 -0.04051 C 0.025 -0.04167 0.025 -0.04306 0.02553 -0.04422 C 0.02622 -0.04537 0.02691 -0.04653 0.02743 -0.04792 C 0.02796 -0.04908 0.02796 -0.05024 0.0283 -0.05139 C 0.03091 -0.05834 0.03021 -0.05278 0.03577 -0.05996 C 0.04375 -0.07084 0.03351 -0.05764 0.04115 -0.06621 C 0.0448 -0.07014 0.04323 -0.07014 0.04757 -0.07361 C 0.04844 -0.07408 0.04948 -0.07431 0.05035 -0.07477 C 0.05469 -0.07431 0.05903 -0.07431 0.0632 -0.07361 C 0.06511 -0.07315 0.06684 -0.07153 0.06875 -0.07107 L 0.07327 -0.06991 C 0.07431 -0.06899 0.075 -0.06806 0.07605 -0.06736 C 0.07743 -0.06644 0.08125 -0.06528 0.08247 -0.06505 L 0.08803 -0.05996 L 0.0908 -0.05764 C 0.09132 -0.05649 0.09184 -0.05486 0.09254 -0.05394 C 0.09549 -0.05 0.09653 -0.05047 0.09983 -0.04792 C 0.10087 -0.04699 0.10157 -0.04561 0.10261 -0.04537 C 0.11216 -0.04422 0.12171 -0.04468 0.13108 -0.04422 C 0.13594 -0.04375 0.1408 -0.04329 0.14584 -0.04283 C 0.14757 -0.04121 0.15053 -0.04074 0.15122 -0.03797 C 0.15191 -0.03519 0.15296 -0.0294 0.15504 -0.02709 C 0.1566 -0.025 0.15868 -0.02385 0.16042 -0.02223 C 0.16146 -0.0213 0.16216 -0.01991 0.1632 -0.01968 L 0.16771 -0.01852 C 0.1691 -0.0176 0.17032 -0.0169 0.17153 -0.01598 C 0.17344 -0.01459 0.175 -0.0125 0.17691 -0.01111 L 0.18438 -0.00625 C 0.18559 -0.00533 0.18698 -0.0051 0.18785 -0.00371 C 0.18872 -0.00255 0.18959 -0.00093 0.1908 3.7037E-6 C 0.19184 0.00069 0.19323 0.00069 0.19445 0.00115 C 0.1974 0.00231 0.19723 0.00231 0.19983 0.00486 C 0.20122 0.00601 0.20261 0.00694 0.20365 0.00856 C 0.20504 0.01064 0.20539 0.01412 0.2073 0.01574 C 0.21077 0.01898 0.20903 0.01782 0.21268 0.01944 C 0.21771 0.02916 0.21129 0.01736 0.21737 0.02569 C 0.22049 0.02986 0.21754 0.02916 0.22188 0.03171 C 0.22362 0.03264 0.22743 0.03426 0.22743 0.03449 C 0.23195 0.03379 0.23664 0.03379 0.24115 0.03287 C 0.24306 0.03264 0.2448 0.03125 0.24671 0.03055 C 0.24757 0.03009 0.24844 0.02939 0.24948 0.02916 L 0.25678 0.02801 C 0.25747 0.02685 0.25782 0.02523 0.25868 0.0243 C 0.25938 0.02361 0.26042 0.02361 0.26129 0.02314 C 0.26771 0.01898 0.2599 0.02176 0.26875 0.01944 C 0.26928 0.01828 0.27049 0.01736 0.27049 0.01574 C 0.27049 0.01597 0.2691 0.00555 0.26875 0.00486 C 0.26806 0.00347 0.26684 0.00324 0.26598 0.00231 C 0.26528 0.00023 0.26493 -0.00186 0.26407 -0.00371 C 0.26337 -0.00579 0.26233 -0.00787 0.26129 -0.00996 C 0.26077 -0.01111 0.26007 -0.01227 0.25955 -0.01366 C 0.25903 -0.01482 0.25886 -0.01598 0.25868 -0.01713 C 0.25886 -0.01852 0.25851 -0.02084 0.25955 -0.02084 C 0.26476 -0.02176 0.26997 -0.02037 0.27518 -0.01968 C 0.27605 -0.01945 0.27691 -0.01875 0.27796 -0.01852 C 0.27917 -0.01806 0.28039 -0.0176 0.2816 -0.01713 C 0.28247 -0.01598 0.28334 -0.01459 0.28438 -0.01366 C 0.28681 -0.01088 0.28785 -0.01088 0.2908 -0.00857 C 0.29167 -0.00787 0.29254 -0.00672 0.29341 -0.00625 C 0.29532 -0.0051 0.2974 -0.0051 0.29896 -0.00371 C 0.29983 -0.00301 0.3007 -0.00209 0.30174 -0.00139 C 0.304 0.00023 0.30782 0.00069 0.31007 0.00115 C 0.31928 0.00926 0.30921 0.00139 0.33473 0.00486 L 0.34306 0.00856 L 0.34584 0.00972 C 0.34827 -0.00695 0.34618 0.00972 0.34584 -0.0257 C 0.34549 -0.04445 0.34584 -0.0632 0.34584 -0.08195 L 0.34584 -0.08172 " pathEditMode="relative" rAng="0" ptsTypes="AAAAAAAAAAAAAAAAAAAAAAAAAAAAAAAAAAAAAAAAAAAAAAAAAAAAAAAAAAAAAAAAAAAAAAAAAAAA">
                                      <p:cBhvr>
                                        <p:cTn id="96" dur="1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238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24 C 0.01094 -0.01041 0.00521 -0.00925 0.01458 -0.0074 C 0.01667 -0.00694 0.01892 -0.00671 0.02101 -0.00625 C 0.02795 -0.00324 0.01945 -0.0074 0.02656 -0.00254 C 0.02743 -0.00208 0.02847 -0.00185 0.02934 -0.00138 C 0.03125 -4.81481E-6 0.03472 0.00348 0.03472 0.00371 C 0.03542 0.00487 0.03576 0.00625 0.03663 0.00718 C 0.03767 0.00834 0.03906 0.0088 0.04028 0.00973 C 0.04931 0.01644 0.03455 0.01158 0.06042 0.01343 C 0.06424 0.01575 0.06441 0.01575 0.06788 0.01945 C 0.07396 0.02663 0.06719 0.02014 0.07326 0.02547 L 0.07604 0.03658 C 0.07639 0.03774 0.07639 0.03913 0.07691 0.04028 C 0.07934 0.04491 0.07847 0.0426 0.07969 0.04769 C 0.08004 0.0463 0.08004 0.04491 0.08056 0.04399 C 0.08125 0.04306 0.08247 0.0426 0.08333 0.0426 C 0.08767 0.0426 0.09201 0.04329 0.09618 0.04399 C 0.09861 0.04422 0.10104 0.04491 0.10365 0.04514 C 0.13438 0.04838 0.10729 0.04468 0.12743 0.04769 C 0.12778 0.04931 0.12778 0.05093 0.1283 0.05255 C 0.12899 0.05463 0.1316 0.05857 0.13299 0.05973 C 0.13368 0.06065 0.1349 0.06042 0.13576 0.06112 C 0.14201 0.06528 0.1342 0.06227 0.14306 0.06482 C 0.15434 0.06436 0.16563 0.06436 0.17691 0.06343 C 0.17865 0.06343 0.18229 0.06042 0.18333 0.05973 C 0.1842 0.05926 0.18524 0.05926 0.18611 0.05857 C 0.19149 0.0551 0.18611 0.05695 0.19254 0.05371 C 0.19375 0.05301 0.19497 0.05278 0.19618 0.05255 C 0.19809 0.05093 0.20104 0.05047 0.20174 0.04769 C 0.20243 0.04468 0.20278 0.0426 0.20451 0.04028 C 0.20521 0.03913 0.20625 0.03866 0.20729 0.03774 C 0.20747 0.03056 0.20851 0.00487 0.20903 -0.0037 C 0.2092 -0.00625 0.20972 -0.00856 0.2099 -0.01111 C 0.2099 -0.01157 0.21181 -0.03078 0.20729 -0.03564 C 0.20642 -0.03634 0.20538 -0.03634 0.20451 -0.0368 C 0.20538 -0.03726 0.20625 -0.03773 0.20729 -0.03796 C 0.21285 -0.03935 0.22257 -0.04004 0.22743 -0.0405 C 0.22865 -0.04097 0.22986 -0.0412 0.23108 -0.04166 C 0.25052 -0.04953 0.22101 -0.04351 0.27413 -0.04537 C 0.27517 -0.04606 0.27604 -0.04699 0.27691 -0.04791 C 0.27813 -0.04907 0.27934 -0.05046 0.28056 -0.05138 C 0.28142 -0.05208 0.28247 -0.05208 0.28333 -0.05277 C 0.29045 -0.0574 0.28195 -0.05324 0.28889 -0.05625 C 0.29844 -0.05601 0.30781 -0.05578 0.31736 -0.05509 C 0.3191 -0.05509 0.32118 -0.05486 0.32274 -0.05393 C 0.35122 -0.03819 0.30747 -0.05833 0.33386 -0.04652 C 0.33472 -0.04606 0.33559 -0.04537 0.33663 -0.04537 L 0.36771 -0.04421 C 0.37622 -0.03842 0.37448 -0.04282 0.37604 -0.03425 C 0.37639 -0.01018 0.37639 0.01366 0.37691 0.03774 C 0.37726 0.04862 0.38403 0.03056 0.37691 0.05487 C 0.37639 0.05672 0.37431 0.05625 0.37326 0.05741 C 0.37222 0.05834 0.3717 0.06019 0.37049 0.06112 C 0.36945 0.06181 0.36806 0.06181 0.36684 0.06227 C 0.3592 0.06528 0.37066 0.06274 0.35313 0.06482 C 0.35122 0.08913 0.35313 0.08056 0.35035 0.09167 C 0.35017 0.09514 0.35035 0.10394 0.34844 0.1088 C 0.34809 0.10996 0.34705 0.11112 0.3467 0.1125 C 0.34514 0.11667 0.34549 0.12014 0.34306 0.12338 C 0.34184 0.125 0.3382 0.12825 0.33663 0.12963 C 0.33542 0.13195 0.33472 0.13519 0.33299 0.13681 C 0.32899 0.14028 0.3309 0.1382 0.32743 0.14306 C 0.32778 0.14422 0.32778 0.14561 0.3283 0.14676 C 0.33281 0.15579 0.32986 0.14538 0.33195 0.15394 C 0.33299 0.16204 0.33299 0.1588 0.33299 0.16389 L 0.33299 0.16413 " pathEditMode="relative" rAng="0" ptsTypes="AAAAAAAAAAAAAAAAAAAAAAAAAAAAAAAAAAAAAAAAAAAAAAAAAAAAAAAAAAAAAAAAAAA">
                                      <p:cBhvr>
                                        <p:cTn id="98" dur="10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539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49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6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72" grpId="0" animBg="1"/>
      <p:bldP spid="105" grpId="0" animBg="1"/>
      <p:bldP spid="108" grpId="0" animBg="1"/>
      <p:bldP spid="109" grpId="0" animBg="1"/>
      <p:bldP spid="113" grpId="0" animBg="1"/>
      <p:bldP spid="114" grpId="0" animBg="1"/>
      <p:bldP spid="115" grpId="0" animBg="1"/>
      <p:bldP spid="116" grpId="0" animBg="1"/>
      <p:bldP spid="120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110" grpId="0"/>
      <p:bldP spid="1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hoek 102">
            <a:extLst>
              <a:ext uri="{FF2B5EF4-FFF2-40B4-BE49-F238E27FC236}">
                <a16:creationId xmlns:a16="http://schemas.microsoft.com/office/drawing/2014/main" id="{97F6A001-D861-453B-8BDC-D9FC6DC3B820}"/>
              </a:ext>
            </a:extLst>
          </p:cNvPr>
          <p:cNvSpPr/>
          <p:nvPr/>
        </p:nvSpPr>
        <p:spPr>
          <a:xfrm rot="5400000">
            <a:off x="8117198" y="1614384"/>
            <a:ext cx="2163902" cy="329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/>
          <p:cNvGrpSpPr/>
          <p:nvPr/>
        </p:nvGrpSpPr>
        <p:grpSpPr>
          <a:xfrm>
            <a:off x="128351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76" name="Afbeelding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77" name="Groep 76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78" name="Rechthoek 77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78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Ovaal 84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Ovaal 88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Ovaal 89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2" name="Groep 21"/>
          <p:cNvGrpSpPr/>
          <p:nvPr/>
        </p:nvGrpSpPr>
        <p:grpSpPr>
          <a:xfrm>
            <a:off x="-2458497" y="515575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20" name="Groep 19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7" name="Rechthoek 6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Rechthoek 7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Ovaal 8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Ovaal 10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Ovaal 16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3" name="Groep 22"/>
          <p:cNvGrpSpPr/>
          <p:nvPr/>
        </p:nvGrpSpPr>
        <p:grpSpPr>
          <a:xfrm>
            <a:off x="5072543" y="506137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24" name="Afbeelding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25" name="Groep 24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26" name="Rechthoek 25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Ovaal 27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Ovaal 28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Ovaal 29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al 34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al 35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Ovaal 36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" name="Ovaal 5"/>
          <p:cNvSpPr/>
          <p:nvPr/>
        </p:nvSpPr>
        <p:spPr>
          <a:xfrm>
            <a:off x="362736" y="122426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6" name="Ovaal 55"/>
          <p:cNvSpPr/>
          <p:nvPr/>
        </p:nvSpPr>
        <p:spPr>
          <a:xfrm>
            <a:off x="703627" y="14618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7" name="Ovaal 56"/>
          <p:cNvSpPr/>
          <p:nvPr/>
        </p:nvSpPr>
        <p:spPr>
          <a:xfrm>
            <a:off x="1524083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8" name="Ovaal 57"/>
          <p:cNvSpPr/>
          <p:nvPr/>
        </p:nvSpPr>
        <p:spPr>
          <a:xfrm>
            <a:off x="1912523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9" name="Ovaal 58"/>
          <p:cNvSpPr/>
          <p:nvPr/>
        </p:nvSpPr>
        <p:spPr>
          <a:xfrm>
            <a:off x="2902588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0" name="Ovaal 59"/>
          <p:cNvSpPr/>
          <p:nvPr/>
        </p:nvSpPr>
        <p:spPr>
          <a:xfrm>
            <a:off x="3174455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1" name="Ovaal 60"/>
          <p:cNvSpPr/>
          <p:nvPr/>
        </p:nvSpPr>
        <p:spPr>
          <a:xfrm>
            <a:off x="1429535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2" name="Ovaal 61"/>
          <p:cNvSpPr/>
          <p:nvPr/>
        </p:nvSpPr>
        <p:spPr>
          <a:xfrm>
            <a:off x="2155446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3" name="Ovaal 62"/>
          <p:cNvSpPr/>
          <p:nvPr/>
        </p:nvSpPr>
        <p:spPr>
          <a:xfrm>
            <a:off x="-1779419" y="1096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4" name="Ovaal 63"/>
          <p:cNvSpPr/>
          <p:nvPr/>
        </p:nvSpPr>
        <p:spPr>
          <a:xfrm>
            <a:off x="-1627019" y="1248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5" name="Ovaal 64"/>
          <p:cNvSpPr/>
          <p:nvPr/>
        </p:nvSpPr>
        <p:spPr>
          <a:xfrm>
            <a:off x="-1474619" y="1400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6" name="Ovaal 65"/>
          <p:cNvSpPr/>
          <p:nvPr/>
        </p:nvSpPr>
        <p:spPr>
          <a:xfrm>
            <a:off x="-1322219" y="1553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7" name="Ovaal 66"/>
          <p:cNvSpPr/>
          <p:nvPr/>
        </p:nvSpPr>
        <p:spPr>
          <a:xfrm>
            <a:off x="-1169819" y="17057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8" name="Ovaal 67"/>
          <p:cNvSpPr/>
          <p:nvPr/>
        </p:nvSpPr>
        <p:spPr>
          <a:xfrm>
            <a:off x="-1017419" y="1858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9" name="Ovaal 68"/>
          <p:cNvSpPr/>
          <p:nvPr/>
        </p:nvSpPr>
        <p:spPr>
          <a:xfrm>
            <a:off x="-865019" y="2010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70" name="Ovaal 69"/>
          <p:cNvSpPr/>
          <p:nvPr/>
        </p:nvSpPr>
        <p:spPr>
          <a:xfrm>
            <a:off x="-712619" y="2162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71" name="Ovaal 70"/>
          <p:cNvSpPr/>
          <p:nvPr/>
        </p:nvSpPr>
        <p:spPr>
          <a:xfrm>
            <a:off x="-560219" y="2315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72" name="Ovaal 71"/>
          <p:cNvSpPr/>
          <p:nvPr/>
        </p:nvSpPr>
        <p:spPr>
          <a:xfrm>
            <a:off x="2356781" y="21600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  <a:endParaRPr lang="nl-NL" u="sng"/>
          </a:p>
        </p:txBody>
      </p:sp>
      <p:sp>
        <p:nvSpPr>
          <p:cNvPr id="105" name="Ovaal 104"/>
          <p:cNvSpPr/>
          <p:nvPr/>
        </p:nvSpPr>
        <p:spPr>
          <a:xfrm>
            <a:off x="3349291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6" name="Ovaal 105"/>
          <p:cNvSpPr/>
          <p:nvPr/>
        </p:nvSpPr>
        <p:spPr>
          <a:xfrm>
            <a:off x="524354" y="22672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7" name="Ovaal 106"/>
          <p:cNvSpPr/>
          <p:nvPr/>
        </p:nvSpPr>
        <p:spPr>
          <a:xfrm>
            <a:off x="-18467" y="16819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8" name="Ovaal 107"/>
          <p:cNvSpPr/>
          <p:nvPr/>
        </p:nvSpPr>
        <p:spPr>
          <a:xfrm>
            <a:off x="4129475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9" name="Ovaal 108"/>
          <p:cNvSpPr/>
          <p:nvPr/>
        </p:nvSpPr>
        <p:spPr>
          <a:xfrm>
            <a:off x="4793360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0" name="Ovaal 109"/>
          <p:cNvSpPr/>
          <p:nvPr/>
        </p:nvSpPr>
        <p:spPr>
          <a:xfrm>
            <a:off x="8336600" y="21811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1" name="Ovaal 110"/>
          <p:cNvSpPr/>
          <p:nvPr/>
        </p:nvSpPr>
        <p:spPr>
          <a:xfrm>
            <a:off x="1070113" y="216797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2" name="Ovaal 111"/>
          <p:cNvSpPr/>
          <p:nvPr/>
        </p:nvSpPr>
        <p:spPr>
          <a:xfrm>
            <a:off x="1130508" y="80752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3" name="Ovaal 112"/>
          <p:cNvSpPr/>
          <p:nvPr/>
        </p:nvSpPr>
        <p:spPr>
          <a:xfrm>
            <a:off x="2253048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4" name="Ovaal 113"/>
          <p:cNvSpPr/>
          <p:nvPr/>
        </p:nvSpPr>
        <p:spPr>
          <a:xfrm>
            <a:off x="3834543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5" name="Ovaal 114"/>
          <p:cNvSpPr/>
          <p:nvPr/>
        </p:nvSpPr>
        <p:spPr>
          <a:xfrm>
            <a:off x="4175434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6" name="Ovaal 115"/>
          <p:cNvSpPr/>
          <p:nvPr/>
        </p:nvSpPr>
        <p:spPr>
          <a:xfrm>
            <a:off x="4995890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7" name="Ovaal 116"/>
          <p:cNvSpPr/>
          <p:nvPr/>
        </p:nvSpPr>
        <p:spPr>
          <a:xfrm>
            <a:off x="5384330" y="142344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8" name="Ovaal 117"/>
          <p:cNvSpPr/>
          <p:nvPr/>
        </p:nvSpPr>
        <p:spPr>
          <a:xfrm>
            <a:off x="6410605" y="213638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9" name="Ovaal 118"/>
          <p:cNvSpPr/>
          <p:nvPr/>
        </p:nvSpPr>
        <p:spPr>
          <a:xfrm>
            <a:off x="6646262" y="104226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0" name="Ovaal 119"/>
          <p:cNvSpPr/>
          <p:nvPr/>
        </p:nvSpPr>
        <p:spPr>
          <a:xfrm>
            <a:off x="4901342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1" name="Ovaal 120"/>
          <p:cNvSpPr/>
          <p:nvPr/>
        </p:nvSpPr>
        <p:spPr>
          <a:xfrm>
            <a:off x="5627253" y="84128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2" name="Ovaal 121"/>
          <p:cNvSpPr/>
          <p:nvPr/>
        </p:nvSpPr>
        <p:spPr>
          <a:xfrm>
            <a:off x="5828588" y="21240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3" name="Ovaal 122"/>
          <p:cNvSpPr/>
          <p:nvPr/>
        </p:nvSpPr>
        <p:spPr>
          <a:xfrm>
            <a:off x="5985887" y="126293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4" name="Ovaal 123"/>
          <p:cNvSpPr/>
          <p:nvPr/>
        </p:nvSpPr>
        <p:spPr>
          <a:xfrm>
            <a:off x="6326778" y="15005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5" name="Ovaal 124"/>
          <p:cNvSpPr/>
          <p:nvPr/>
        </p:nvSpPr>
        <p:spPr>
          <a:xfrm>
            <a:off x="7086414" y="142534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6" name="Ovaal 125"/>
          <p:cNvSpPr/>
          <p:nvPr/>
        </p:nvSpPr>
        <p:spPr>
          <a:xfrm>
            <a:off x="7535674" y="149547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7" name="Ovaal 126"/>
          <p:cNvSpPr/>
          <p:nvPr/>
        </p:nvSpPr>
        <p:spPr>
          <a:xfrm>
            <a:off x="8525739" y="19072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8" name="Ovaal 127"/>
          <p:cNvSpPr/>
          <p:nvPr/>
        </p:nvSpPr>
        <p:spPr>
          <a:xfrm>
            <a:off x="8797606" y="111429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9" name="Ovaal 128"/>
          <p:cNvSpPr/>
          <p:nvPr/>
        </p:nvSpPr>
        <p:spPr>
          <a:xfrm>
            <a:off x="7052686" y="239038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30" name="Ovaal 129"/>
          <p:cNvSpPr/>
          <p:nvPr/>
        </p:nvSpPr>
        <p:spPr>
          <a:xfrm>
            <a:off x="7778597" y="9133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31" name="Ovaal 130"/>
          <p:cNvSpPr/>
          <p:nvPr/>
        </p:nvSpPr>
        <p:spPr>
          <a:xfrm>
            <a:off x="7979932" y="21961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96" name="Rechthoek 95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Rechthoek 96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Rechthoek 98"/>
          <p:cNvSpPr/>
          <p:nvPr/>
        </p:nvSpPr>
        <p:spPr>
          <a:xfrm>
            <a:off x="-911642" y="-123798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Rechthoek 97"/>
          <p:cNvSpPr/>
          <p:nvPr/>
        </p:nvSpPr>
        <p:spPr>
          <a:xfrm>
            <a:off x="-64946" y="2867336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102" name="Tekstvak 101"/>
          <p:cNvSpPr txBox="1"/>
          <p:nvPr/>
        </p:nvSpPr>
        <p:spPr>
          <a:xfrm>
            <a:off x="109793" y="0"/>
            <a:ext cx="79761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/>
              <a:t>metaalrooster</a:t>
            </a: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nl-NL" sz="3200">
                <a:solidFill>
                  <a:srgbClr val="FF0000"/>
                </a:solidFill>
              </a:rPr>
              <a:t>                   stroomgeleiding</a:t>
            </a:r>
          </a:p>
        </p:txBody>
      </p:sp>
      <p:pic>
        <p:nvPicPr>
          <p:cNvPr id="101" name="Afbeelding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31464"/>
          <a:stretch/>
        </p:blipFill>
        <p:spPr>
          <a:xfrm rot="10800000">
            <a:off x="5134101" y="4385844"/>
            <a:ext cx="4093790" cy="26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hthoek 132">
            <a:extLst>
              <a:ext uri="{FF2B5EF4-FFF2-40B4-BE49-F238E27FC236}">
                <a16:creationId xmlns:a16="http://schemas.microsoft.com/office/drawing/2014/main" id="{D2C83A43-84F6-4990-8E92-78EC066FA978}"/>
              </a:ext>
            </a:extLst>
          </p:cNvPr>
          <p:cNvSpPr/>
          <p:nvPr/>
        </p:nvSpPr>
        <p:spPr>
          <a:xfrm rot="5400000">
            <a:off x="8117198" y="1614384"/>
            <a:ext cx="2163902" cy="329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/>
          <p:cNvGrpSpPr/>
          <p:nvPr/>
        </p:nvGrpSpPr>
        <p:grpSpPr>
          <a:xfrm>
            <a:off x="128351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76" name="Afbeelding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77" name="Groep 76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78" name="Rechthoek 77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78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Ovaal 84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Ovaal 88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Ovaal 89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2" name="Groep 21"/>
          <p:cNvGrpSpPr/>
          <p:nvPr/>
        </p:nvGrpSpPr>
        <p:grpSpPr>
          <a:xfrm>
            <a:off x="-2458497" y="515575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20" name="Groep 19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7" name="Rechthoek 6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Rechthoek 7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Ovaal 8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Ovaal 10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Ovaal 16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3" name="Groep 22"/>
          <p:cNvGrpSpPr/>
          <p:nvPr/>
        </p:nvGrpSpPr>
        <p:grpSpPr>
          <a:xfrm>
            <a:off x="5072543" y="506137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24" name="Afbeelding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25" name="Groep 24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26" name="Rechthoek 25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Ovaal 27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Ovaal 28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Ovaal 29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al 34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al 35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Ovaal 36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" name="Ovaal 5"/>
          <p:cNvSpPr/>
          <p:nvPr/>
        </p:nvSpPr>
        <p:spPr>
          <a:xfrm>
            <a:off x="362736" y="122426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6" name="Ovaal 55"/>
          <p:cNvSpPr/>
          <p:nvPr/>
        </p:nvSpPr>
        <p:spPr>
          <a:xfrm>
            <a:off x="703627" y="14618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7" name="Ovaal 56"/>
          <p:cNvSpPr/>
          <p:nvPr/>
        </p:nvSpPr>
        <p:spPr>
          <a:xfrm>
            <a:off x="1524083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8" name="Ovaal 57"/>
          <p:cNvSpPr/>
          <p:nvPr/>
        </p:nvSpPr>
        <p:spPr>
          <a:xfrm>
            <a:off x="1912523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59" name="Ovaal 58"/>
          <p:cNvSpPr/>
          <p:nvPr/>
        </p:nvSpPr>
        <p:spPr>
          <a:xfrm>
            <a:off x="2902588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0" name="Ovaal 59"/>
          <p:cNvSpPr/>
          <p:nvPr/>
        </p:nvSpPr>
        <p:spPr>
          <a:xfrm>
            <a:off x="3174455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1" name="Ovaal 60"/>
          <p:cNvSpPr/>
          <p:nvPr/>
        </p:nvSpPr>
        <p:spPr>
          <a:xfrm>
            <a:off x="1429535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2" name="Ovaal 61"/>
          <p:cNvSpPr/>
          <p:nvPr/>
        </p:nvSpPr>
        <p:spPr>
          <a:xfrm>
            <a:off x="2155446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3" name="Ovaal 62"/>
          <p:cNvSpPr/>
          <p:nvPr/>
        </p:nvSpPr>
        <p:spPr>
          <a:xfrm>
            <a:off x="-1779419" y="1096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4" name="Ovaal 63"/>
          <p:cNvSpPr/>
          <p:nvPr/>
        </p:nvSpPr>
        <p:spPr>
          <a:xfrm>
            <a:off x="-1627019" y="1248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5" name="Ovaal 64"/>
          <p:cNvSpPr/>
          <p:nvPr/>
        </p:nvSpPr>
        <p:spPr>
          <a:xfrm>
            <a:off x="-1474619" y="1400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6" name="Ovaal 65"/>
          <p:cNvSpPr/>
          <p:nvPr/>
        </p:nvSpPr>
        <p:spPr>
          <a:xfrm>
            <a:off x="-1322219" y="1553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7" name="Ovaal 66"/>
          <p:cNvSpPr/>
          <p:nvPr/>
        </p:nvSpPr>
        <p:spPr>
          <a:xfrm>
            <a:off x="-1169819" y="17057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8" name="Ovaal 67"/>
          <p:cNvSpPr/>
          <p:nvPr/>
        </p:nvSpPr>
        <p:spPr>
          <a:xfrm>
            <a:off x="-1017419" y="1858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69" name="Ovaal 68"/>
          <p:cNvSpPr/>
          <p:nvPr/>
        </p:nvSpPr>
        <p:spPr>
          <a:xfrm>
            <a:off x="-865019" y="2010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70" name="Ovaal 69"/>
          <p:cNvSpPr/>
          <p:nvPr/>
        </p:nvSpPr>
        <p:spPr>
          <a:xfrm>
            <a:off x="-712619" y="2162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71" name="Ovaal 70"/>
          <p:cNvSpPr/>
          <p:nvPr/>
        </p:nvSpPr>
        <p:spPr>
          <a:xfrm>
            <a:off x="-560219" y="2315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72" name="Ovaal 71"/>
          <p:cNvSpPr/>
          <p:nvPr/>
        </p:nvSpPr>
        <p:spPr>
          <a:xfrm>
            <a:off x="2356781" y="21600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  <a:endParaRPr lang="nl-NL" u="sng"/>
          </a:p>
        </p:txBody>
      </p:sp>
      <p:sp>
        <p:nvSpPr>
          <p:cNvPr id="105" name="Ovaal 104"/>
          <p:cNvSpPr/>
          <p:nvPr/>
        </p:nvSpPr>
        <p:spPr>
          <a:xfrm>
            <a:off x="3349291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6" name="Ovaal 105"/>
          <p:cNvSpPr/>
          <p:nvPr/>
        </p:nvSpPr>
        <p:spPr>
          <a:xfrm>
            <a:off x="524354" y="22672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7" name="Ovaal 106"/>
          <p:cNvSpPr/>
          <p:nvPr/>
        </p:nvSpPr>
        <p:spPr>
          <a:xfrm>
            <a:off x="-18467" y="16819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8" name="Ovaal 107"/>
          <p:cNvSpPr/>
          <p:nvPr/>
        </p:nvSpPr>
        <p:spPr>
          <a:xfrm>
            <a:off x="4129475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09" name="Ovaal 108"/>
          <p:cNvSpPr/>
          <p:nvPr/>
        </p:nvSpPr>
        <p:spPr>
          <a:xfrm>
            <a:off x="4793360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0" name="Ovaal 109"/>
          <p:cNvSpPr/>
          <p:nvPr/>
        </p:nvSpPr>
        <p:spPr>
          <a:xfrm>
            <a:off x="8336600" y="21811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1" name="Ovaal 110"/>
          <p:cNvSpPr/>
          <p:nvPr/>
        </p:nvSpPr>
        <p:spPr>
          <a:xfrm>
            <a:off x="1070113" y="216797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2" name="Ovaal 111"/>
          <p:cNvSpPr/>
          <p:nvPr/>
        </p:nvSpPr>
        <p:spPr>
          <a:xfrm>
            <a:off x="1130508" y="80752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3" name="Ovaal 112"/>
          <p:cNvSpPr/>
          <p:nvPr/>
        </p:nvSpPr>
        <p:spPr>
          <a:xfrm>
            <a:off x="2253048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4" name="Ovaal 113"/>
          <p:cNvSpPr/>
          <p:nvPr/>
        </p:nvSpPr>
        <p:spPr>
          <a:xfrm>
            <a:off x="3834543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5" name="Ovaal 114"/>
          <p:cNvSpPr/>
          <p:nvPr/>
        </p:nvSpPr>
        <p:spPr>
          <a:xfrm>
            <a:off x="4175434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6" name="Ovaal 115"/>
          <p:cNvSpPr/>
          <p:nvPr/>
        </p:nvSpPr>
        <p:spPr>
          <a:xfrm>
            <a:off x="4995890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7" name="Ovaal 116"/>
          <p:cNvSpPr/>
          <p:nvPr/>
        </p:nvSpPr>
        <p:spPr>
          <a:xfrm>
            <a:off x="5384330" y="142344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8" name="Ovaal 117"/>
          <p:cNvSpPr/>
          <p:nvPr/>
        </p:nvSpPr>
        <p:spPr>
          <a:xfrm>
            <a:off x="6410605" y="213638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19" name="Ovaal 118"/>
          <p:cNvSpPr/>
          <p:nvPr/>
        </p:nvSpPr>
        <p:spPr>
          <a:xfrm>
            <a:off x="6646262" y="104226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0" name="Ovaal 119"/>
          <p:cNvSpPr/>
          <p:nvPr/>
        </p:nvSpPr>
        <p:spPr>
          <a:xfrm>
            <a:off x="4901342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1" name="Ovaal 120"/>
          <p:cNvSpPr/>
          <p:nvPr/>
        </p:nvSpPr>
        <p:spPr>
          <a:xfrm>
            <a:off x="5627253" y="84128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2" name="Ovaal 121"/>
          <p:cNvSpPr/>
          <p:nvPr/>
        </p:nvSpPr>
        <p:spPr>
          <a:xfrm>
            <a:off x="5828588" y="21240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3" name="Ovaal 122"/>
          <p:cNvSpPr/>
          <p:nvPr/>
        </p:nvSpPr>
        <p:spPr>
          <a:xfrm>
            <a:off x="5985887" y="126293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4" name="Ovaal 123"/>
          <p:cNvSpPr/>
          <p:nvPr/>
        </p:nvSpPr>
        <p:spPr>
          <a:xfrm>
            <a:off x="6326778" y="15005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5" name="Ovaal 124"/>
          <p:cNvSpPr/>
          <p:nvPr/>
        </p:nvSpPr>
        <p:spPr>
          <a:xfrm>
            <a:off x="7086414" y="142534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6" name="Ovaal 125"/>
          <p:cNvSpPr/>
          <p:nvPr/>
        </p:nvSpPr>
        <p:spPr>
          <a:xfrm>
            <a:off x="7535674" y="149547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7" name="Ovaal 126"/>
          <p:cNvSpPr/>
          <p:nvPr/>
        </p:nvSpPr>
        <p:spPr>
          <a:xfrm>
            <a:off x="8525739" y="19072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8" name="Ovaal 127"/>
          <p:cNvSpPr/>
          <p:nvPr/>
        </p:nvSpPr>
        <p:spPr>
          <a:xfrm>
            <a:off x="8797606" y="111429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29" name="Ovaal 128"/>
          <p:cNvSpPr/>
          <p:nvPr/>
        </p:nvSpPr>
        <p:spPr>
          <a:xfrm>
            <a:off x="7052686" y="239038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30" name="Ovaal 129"/>
          <p:cNvSpPr/>
          <p:nvPr/>
        </p:nvSpPr>
        <p:spPr>
          <a:xfrm>
            <a:off x="7778597" y="9133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131" name="Ovaal 130"/>
          <p:cNvSpPr/>
          <p:nvPr/>
        </p:nvSpPr>
        <p:spPr>
          <a:xfrm>
            <a:off x="7979932" y="21961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-</a:t>
            </a:r>
          </a:p>
        </p:txBody>
      </p:sp>
      <p:sp>
        <p:nvSpPr>
          <p:cNvPr id="96" name="Rechthoek 95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Rechthoek 96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Min 2"/>
          <p:cNvSpPr/>
          <p:nvPr/>
        </p:nvSpPr>
        <p:spPr>
          <a:xfrm>
            <a:off x="1261" y="2944722"/>
            <a:ext cx="914400" cy="55715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Rechthoek 97"/>
          <p:cNvSpPr/>
          <p:nvPr/>
        </p:nvSpPr>
        <p:spPr>
          <a:xfrm>
            <a:off x="-164105" y="2866044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1" name="Afbeelding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31464"/>
          <a:stretch/>
        </p:blipFill>
        <p:spPr>
          <a:xfrm rot="10800000">
            <a:off x="5134101" y="4385844"/>
            <a:ext cx="4093790" cy="2610575"/>
          </a:xfrm>
          <a:prstGeom prst="rect">
            <a:avLst/>
          </a:prstGeom>
        </p:spPr>
      </p:pic>
      <p:sp>
        <p:nvSpPr>
          <p:cNvPr id="99" name="Rechthoek 98"/>
          <p:cNvSpPr/>
          <p:nvPr/>
        </p:nvSpPr>
        <p:spPr>
          <a:xfrm>
            <a:off x="-911642" y="-123798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Kruis 1"/>
          <p:cNvSpPr/>
          <p:nvPr/>
        </p:nvSpPr>
        <p:spPr>
          <a:xfrm>
            <a:off x="8250128" y="2977438"/>
            <a:ext cx="809534" cy="756493"/>
          </a:xfrm>
          <a:prstGeom prst="plus">
            <a:avLst>
              <a:gd name="adj" fmla="val 433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132" name="Min 2">
            <a:extLst>
              <a:ext uri="{FF2B5EF4-FFF2-40B4-BE49-F238E27FC236}">
                <a16:creationId xmlns:a16="http://schemas.microsoft.com/office/drawing/2014/main" id="{526F069D-2C2C-4C9A-88CA-BCE6E0EA3CC2}"/>
              </a:ext>
            </a:extLst>
          </p:cNvPr>
          <p:cNvSpPr/>
          <p:nvPr/>
        </p:nvSpPr>
        <p:spPr>
          <a:xfrm>
            <a:off x="-47241" y="2951680"/>
            <a:ext cx="914400" cy="55715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4" name="Tekstvak 133">
            <a:extLst>
              <a:ext uri="{FF2B5EF4-FFF2-40B4-BE49-F238E27FC236}">
                <a16:creationId xmlns:a16="http://schemas.microsoft.com/office/drawing/2014/main" id="{9537674C-B2C4-4CA4-9D7C-0B5FA28E1389}"/>
              </a:ext>
            </a:extLst>
          </p:cNvPr>
          <p:cNvSpPr txBox="1"/>
          <p:nvPr/>
        </p:nvSpPr>
        <p:spPr>
          <a:xfrm>
            <a:off x="109793" y="0"/>
            <a:ext cx="79761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/>
              <a:t>metaalrooster</a:t>
            </a: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nl-NL" sz="3200">
                <a:solidFill>
                  <a:srgbClr val="FF0000"/>
                </a:solidFill>
              </a:rPr>
              <a:t>                   stroomgeleiding</a:t>
            </a:r>
          </a:p>
        </p:txBody>
      </p:sp>
    </p:spTree>
    <p:extLst>
      <p:ext uri="{BB962C8B-B14F-4D97-AF65-F5344CB8AC3E}">
        <p14:creationId xmlns:p14="http://schemas.microsoft.com/office/powerpoint/2010/main" val="40506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46927 -0.05046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-138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82639 0.0312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9" y="155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62534 -0.07407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-37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69826 0.19907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99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0.33559 -0.0007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9" y="-122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2.22222E-6 L 0.48108 0.00694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45" y="34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35816 0.03334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9" y="166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42865 0.00162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62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1424 -0.04815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-240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1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3125 L 0.38698 0.03056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25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658 -0.02824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4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1875 L 0.49618 -0.03148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25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57934 -0.04977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71979 0.07106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0.39011 -0.01412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-71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62534 -0.07407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-3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1 -0.01968 L -0.054 0.16226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1" y="909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32448 0.02708 " pathEditMode="relative" rAng="0" ptsTypes="AA">
                                      <p:cBhvr>
                                        <p:cTn id="65" dur="1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134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67" dur="1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71979 0.07106 " pathEditMode="relative" rAng="0" ptsTypes="AA">
                                      <p:cBhvr>
                                        <p:cTn id="69" dur="1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82639 0.03125 " pathEditMode="relative" rAng="0" ptsTypes="AA">
                                      <p:cBhvr>
                                        <p:cTn id="71" dur="1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9" y="155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51216 -0.08194 " pathEditMode="relative" rAng="0" ptsTypes="AA">
                                      <p:cBhvr>
                                        <p:cTn id="73" dur="1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6" y="-407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75" dur="1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77" dur="1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79" dur="1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69826 0.19907 " pathEditMode="relative" rAng="0" ptsTypes="AA">
                                      <p:cBhvr>
                                        <p:cTn id="81" dur="1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99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83" dur="1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85" dur="1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71979 0.07106 " pathEditMode="relative" rAng="0" ptsTypes="AA">
                                      <p:cBhvr>
                                        <p:cTn id="87" dur="1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82639 0.03125 " pathEditMode="relative" rAng="0" ptsTypes="AA">
                                      <p:cBhvr>
                                        <p:cTn id="89" dur="1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9" y="155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62534 -0.07407 " pathEditMode="relative" rAng="0" ptsTypes="AA">
                                      <p:cBhvr>
                                        <p:cTn id="91" dur="1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-370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93" dur="1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95" dur="1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97" dur="1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69826 0.19907 " pathEditMode="relative" rAng="0" ptsTypes="AA">
                                      <p:cBhvr>
                                        <p:cTn id="99" dur="1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995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101" dur="1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3" grpId="0" animBg="1"/>
      <p:bldP spid="3" grpId="1" animBg="1"/>
      <p:bldP spid="2" grpId="0" animBg="1"/>
      <p:bldP spid="2" grpId="1" animBg="1"/>
      <p:bldP spid="132" grpId="0" animBg="1"/>
      <p:bldP spid="1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0C216BA3-8F1D-4DBC-B4FA-215DE0FD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kstvak 1">
            <a:extLst>
              <a:ext uri="{FF2B5EF4-FFF2-40B4-BE49-F238E27FC236}">
                <a16:creationId xmlns:a16="http://schemas.microsoft.com/office/drawing/2014/main" id="{E813DC87-655E-48AE-9CE4-85BE388A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</a:t>
            </a:r>
            <a:r>
              <a:rPr lang="nl-NL" altLang="nl-N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Metalen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251C3EA7-F34B-4C09-B79D-49DA902BF950}"/>
              </a:ext>
            </a:extLst>
          </p:cNvPr>
          <p:cNvGrpSpPr/>
          <p:nvPr/>
        </p:nvGrpSpPr>
        <p:grpSpPr>
          <a:xfrm>
            <a:off x="4724400" y="4158623"/>
            <a:ext cx="4724400" cy="2304000"/>
            <a:chOff x="4724400" y="4158623"/>
            <a:chExt cx="4724400" cy="2304000"/>
          </a:xfrm>
        </p:grpSpPr>
        <p:pic>
          <p:nvPicPr>
            <p:cNvPr id="13" name="Picture 2" descr="metaal">
              <a:hlinkClick r:id="rId2" tooltip="1.19 min you tube metaalbinding"/>
              <a:extLst>
                <a:ext uri="{FF2B5EF4-FFF2-40B4-BE49-F238E27FC236}">
                  <a16:creationId xmlns:a16="http://schemas.microsoft.com/office/drawing/2014/main" id="{D88A22D0-367E-4ECD-B5F9-1945FD68B5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54" r="80727" b="5317"/>
            <a:stretch/>
          </p:blipFill>
          <p:spPr bwMode="auto">
            <a:xfrm rot="4648275">
              <a:off x="4941545" y="4633446"/>
              <a:ext cx="826097" cy="12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metaal">
              <a:extLst>
                <a:ext uri="{FF2B5EF4-FFF2-40B4-BE49-F238E27FC236}">
                  <a16:creationId xmlns:a16="http://schemas.microsoft.com/office/drawing/2014/main" id="{D4E1F3E0-0DE0-4F16-8A78-5A4A553173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4510" r="39" b="6231"/>
            <a:stretch/>
          </p:blipFill>
          <p:spPr bwMode="auto">
            <a:xfrm>
              <a:off x="5181600" y="4158623"/>
              <a:ext cx="42672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5A808D-37A2-4FB2-BF50-6E0DC67D8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266700" algn="l"/>
              </a:tabLst>
            </a:pPr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metaalbinding: sterk,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stroomgeleiding: </a:t>
            </a:r>
            <a:r>
              <a:rPr lang="nl-NL" altLang="nl-NL" sz="3400" dirty="0">
                <a:solidFill>
                  <a:srgbClr val="FF0000"/>
                </a:solidFill>
                <a:latin typeface="Calibri" panose="020F0502020204030204" pitchFamily="34" charset="0"/>
              </a:rPr>
              <a:t>door</a:t>
            </a:r>
          </a:p>
          <a:p>
            <a:pPr eaLnBrk="1" hangingPunct="1"/>
            <a:r>
              <a:rPr lang="nl-NL" altLang="nl-NL" sz="3400" dirty="0">
                <a:solidFill>
                  <a:srgbClr val="FF0000"/>
                </a:solidFill>
                <a:latin typeface="Calibri" panose="020F0502020204030204" pitchFamily="34" charset="0"/>
              </a:rPr>
              <a:t>  vrij bewegende elektronen</a:t>
            </a: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49930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472234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metaalionen en niet-metaalionen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63085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89669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ionbinding</a:t>
            </a:r>
            <a:endParaRPr lang="nl-NL" altLang="nl-NL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DE72866C-F155-4F5A-A116-61ACAC643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93064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623659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tussen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tegengestelde ionladingen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</p:txBody>
      </p:sp>
      <p:pic>
        <p:nvPicPr>
          <p:cNvPr id="5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1B63E6AD-7F0F-4C39-B8A2-B08DCF1F7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93064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64301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sterk,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</p:txBody>
      </p:sp>
      <p:pic>
        <p:nvPicPr>
          <p:cNvPr id="5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04FF41C0-FF56-41E8-97E1-A3173E76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93064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7543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sterk,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stroomgeleiding: nee</a:t>
            </a:r>
          </a:p>
        </p:txBody>
      </p:sp>
      <p:pic>
        <p:nvPicPr>
          <p:cNvPr id="6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6A7C3118-320F-4AD0-9CFD-E90DF882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93064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25787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763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sterk,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stroomgeleiding: nee,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geen vrij bewegende ionen</a:t>
            </a:r>
          </a:p>
        </p:txBody>
      </p:sp>
      <p:pic>
        <p:nvPicPr>
          <p:cNvPr id="7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3075C453-E167-4C69-9B5D-029F1A31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93064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164046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stroomgeleiding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CEB585-F24E-4522-AAF6-6DA24C485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37" t="53255" r="45715" b="25327"/>
          <a:stretch/>
        </p:blipFill>
        <p:spPr>
          <a:xfrm>
            <a:off x="6661111" y="5105400"/>
            <a:ext cx="1322003" cy="1321962"/>
          </a:xfrm>
          <a:prstGeom prst="rect">
            <a:avLst/>
          </a:prstGeom>
          <a:ln w="19050"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31384DD-3BEE-49D8-ABFB-6CAD9FF74634}"/>
              </a:ext>
            </a:extLst>
          </p:cNvPr>
          <p:cNvSpPr txBox="1"/>
          <p:nvPr/>
        </p:nvSpPr>
        <p:spPr>
          <a:xfrm>
            <a:off x="6659110" y="45023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verwarmen</a:t>
            </a:r>
          </a:p>
        </p:txBody>
      </p:sp>
    </p:spTree>
    <p:extLst>
      <p:ext uri="{BB962C8B-B14F-4D97-AF65-F5344CB8AC3E}">
        <p14:creationId xmlns:p14="http://schemas.microsoft.com/office/powerpoint/2010/main" val="107749661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A0EC11D6-38D7-4BE5-8C30-976A2243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1">
            <a:extLst>
              <a:ext uri="{FF2B5EF4-FFF2-40B4-BE49-F238E27FC236}">
                <a16:creationId xmlns:a16="http://schemas.microsoft.com/office/drawing/2014/main" id="{CBBF2C4C-2A5E-44EE-A34E-ADE9BC5D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Metalen</a:t>
            </a: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Fe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  <a:endParaRPr lang="nl-NL" altLang="nl-NL" sz="44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9623522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stroomgeleiding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97C031-D446-43E6-9CDE-EFBEEC63E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52" t="50248" r="44689" b="25397"/>
          <a:stretch/>
        </p:blipFill>
        <p:spPr>
          <a:xfrm>
            <a:off x="6553200" y="4953000"/>
            <a:ext cx="1520720" cy="1503239"/>
          </a:xfrm>
          <a:prstGeom prst="rect">
            <a:avLst/>
          </a:prstGeom>
          <a:ln w="19050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3935FD2-6FCA-4CAA-9DA7-A6A47D59E0A5}"/>
              </a:ext>
            </a:extLst>
          </p:cNvPr>
          <p:cNvSpPr txBox="1"/>
          <p:nvPr/>
        </p:nvSpPr>
        <p:spPr>
          <a:xfrm>
            <a:off x="6659110" y="45023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vloeibaar</a:t>
            </a:r>
          </a:p>
        </p:txBody>
      </p:sp>
    </p:spTree>
    <p:extLst>
      <p:ext uri="{BB962C8B-B14F-4D97-AF65-F5344CB8AC3E}">
        <p14:creationId xmlns:p14="http://schemas.microsoft.com/office/powerpoint/2010/main" val="13774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stroomgeleiding: (l)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97C031-D446-43E6-9CDE-EFBEEC63E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52" t="50248" r="44689" b="25397"/>
          <a:stretch/>
        </p:blipFill>
        <p:spPr>
          <a:xfrm>
            <a:off x="6553200" y="4953000"/>
            <a:ext cx="1520720" cy="1503239"/>
          </a:xfrm>
          <a:prstGeom prst="rect">
            <a:avLst/>
          </a:prstGeom>
          <a:ln w="19050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3935FD2-6FCA-4CAA-9DA7-A6A47D59E0A5}"/>
              </a:ext>
            </a:extLst>
          </p:cNvPr>
          <p:cNvSpPr txBox="1"/>
          <p:nvPr/>
        </p:nvSpPr>
        <p:spPr>
          <a:xfrm>
            <a:off x="6659110" y="45023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vloeibaar</a:t>
            </a:r>
          </a:p>
        </p:txBody>
      </p:sp>
    </p:spTree>
    <p:extLst>
      <p:ext uri="{BB962C8B-B14F-4D97-AF65-F5344CB8AC3E}">
        <p14:creationId xmlns:p14="http://schemas.microsoft.com/office/powerpoint/2010/main" val="3565918172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stroomgeleiding: (l)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door vrij bewegende ionen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97C031-D446-43E6-9CDE-EFBEEC63E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52" t="50248" r="44689" b="25397"/>
          <a:stretch/>
        </p:blipFill>
        <p:spPr>
          <a:xfrm>
            <a:off x="6553200" y="4953000"/>
            <a:ext cx="1520720" cy="1503239"/>
          </a:xfrm>
          <a:prstGeom prst="rect">
            <a:avLst/>
          </a:prstGeom>
          <a:ln w="19050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3935FD2-6FCA-4CAA-9DA7-A6A47D59E0A5}"/>
              </a:ext>
            </a:extLst>
          </p:cNvPr>
          <p:cNvSpPr txBox="1"/>
          <p:nvPr/>
        </p:nvSpPr>
        <p:spPr>
          <a:xfrm>
            <a:off x="6659110" y="45023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vloeibaar</a:t>
            </a:r>
          </a:p>
        </p:txBody>
      </p:sp>
    </p:spTree>
    <p:extLst>
      <p:ext uri="{BB962C8B-B14F-4D97-AF65-F5344CB8AC3E}">
        <p14:creationId xmlns:p14="http://schemas.microsoft.com/office/powerpoint/2010/main" val="1100280792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36416C0-F3C4-4DBC-B644-FCF01F1A3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2963" r="33333" b="23333"/>
          <a:stretch/>
        </p:blipFill>
        <p:spPr>
          <a:xfrm>
            <a:off x="6242792" y="3996014"/>
            <a:ext cx="2667000" cy="2606386"/>
          </a:xfrm>
          <a:prstGeom prst="rect">
            <a:avLst/>
          </a:prstGeom>
        </p:spPr>
      </p:pic>
      <p:pic>
        <p:nvPicPr>
          <p:cNvPr id="24578" name="Picture 4" descr="http://t1.gstatic.com/images?q=tbn:ANd9GcQBrztwEwS_w6tPick7uPoII_S-Pmt3WEf_9-KywwvFu2-eIXxj">
            <a:hlinkClick r:id="rId3" tooltip="0.47 min you tube ionbinding"/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12402D9-C502-45B4-86B8-1B4CD6359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9"/>
          <a:stretch/>
        </p:blipFill>
        <p:spPr>
          <a:xfrm>
            <a:off x="6242792" y="4034253"/>
            <a:ext cx="2613510" cy="25374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DD3FD1A-CE18-4F66-B1FD-15C0BE18F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stroomgeleiding: (l)</a:t>
            </a: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A257F62-DAE1-46FE-A29E-42876DE688B6}"/>
              </a:ext>
            </a:extLst>
          </p:cNvPr>
          <p:cNvSpPr txBox="1"/>
          <p:nvPr/>
        </p:nvSpPr>
        <p:spPr>
          <a:xfrm>
            <a:off x="6989137" y="403425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oplossen</a:t>
            </a:r>
          </a:p>
        </p:txBody>
      </p:sp>
    </p:spTree>
    <p:extLst>
      <p:ext uri="{BB962C8B-B14F-4D97-AF65-F5344CB8AC3E}">
        <p14:creationId xmlns:p14="http://schemas.microsoft.com/office/powerpoint/2010/main" val="304609951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hlinkClick r:id="rId2" tooltip="0.47 min you tube ionbinding"/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6416C0-F3C4-4DBC-B644-FCF01F1A3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12963" r="33333" b="23333"/>
          <a:stretch/>
        </p:blipFill>
        <p:spPr>
          <a:xfrm>
            <a:off x="6242792" y="3996014"/>
            <a:ext cx="2667000" cy="2606386"/>
          </a:xfrm>
          <a:prstGeom prst="rect">
            <a:avLst/>
          </a:prstGeom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stroomgeleiding: (l)</a:t>
            </a: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5E606A9-7960-41A7-994C-F244D06F7A07}"/>
              </a:ext>
            </a:extLst>
          </p:cNvPr>
          <p:cNvSpPr txBox="1"/>
          <p:nvPr/>
        </p:nvSpPr>
        <p:spPr>
          <a:xfrm>
            <a:off x="6989137" y="403425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oplossing</a:t>
            </a:r>
          </a:p>
        </p:txBody>
      </p:sp>
    </p:spTree>
    <p:extLst>
      <p:ext uri="{BB962C8B-B14F-4D97-AF65-F5344CB8AC3E}">
        <p14:creationId xmlns:p14="http://schemas.microsoft.com/office/powerpoint/2010/main" val="329904298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t1.gstatic.com/images?q=tbn:ANd9GcQBrztwEwS_w6tPick7uPoII_S-Pmt3WEf_9-KywwvFu2-eIXxj">
            <a:hlinkClick r:id="rId2" tooltip="0.47 min you tube ionbinding"/>
            <a:extLst>
              <a:ext uri="{FF2B5EF4-FFF2-40B4-BE49-F238E27FC236}">
                <a16:creationId xmlns:a16="http://schemas.microsoft.com/office/drawing/2014/main" id="{0B96FA7E-0A9F-4E2E-A26B-7236C543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6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6416C0-F3C4-4DBC-B644-FCF01F1A3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12963" r="33333" b="23333"/>
          <a:stretch/>
        </p:blipFill>
        <p:spPr>
          <a:xfrm>
            <a:off x="6242792" y="3996014"/>
            <a:ext cx="2667000" cy="2606386"/>
          </a:xfrm>
          <a:prstGeom prst="rect">
            <a:avLst/>
          </a:prstGeom>
        </p:spPr>
      </p:pic>
      <p:sp>
        <p:nvSpPr>
          <p:cNvPr id="24580" name="Tekstvak 5">
            <a:extLst>
              <a:ext uri="{FF2B5EF4-FFF2-40B4-BE49-F238E27FC236}">
                <a16:creationId xmlns:a16="http://schemas.microsoft.com/office/drawing/2014/main" id="{2FEC259F-C68A-4E0D-AA55-1169C19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80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Zouten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3600" baseline="30000" dirty="0">
                <a:latin typeface="Calibri" panose="020F0502020204030204" pitchFamily="34" charset="0"/>
              </a:rPr>
              <a:t>+</a:t>
            </a:r>
            <a:r>
              <a:rPr lang="nl-NL" altLang="nl-NL" sz="3600" dirty="0">
                <a:latin typeface="Calibri" panose="020F0502020204030204" pitchFamily="34" charset="0"/>
              </a:rPr>
              <a:t>Cl</a:t>
            </a:r>
            <a:r>
              <a:rPr lang="nl-NL" altLang="nl-NL" sz="3600" baseline="30000" dirty="0">
                <a:latin typeface="Calibri" panose="020F0502020204030204" pitchFamily="34" charset="0"/>
              </a:rPr>
              <a:t>-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metaalionen en niet-metaalion</a:t>
            </a:r>
            <a:r>
              <a:rPr lang="nl-NL" altLang="nl-N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</a:t>
            </a:r>
          </a:p>
          <a:p>
            <a:pPr eaLnBrk="1" hangingPunct="1"/>
            <a:r>
              <a:rPr lang="nl-NL" altLang="nl-NL" sz="2000" dirty="0"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ionrooster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ionbinding: sterk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stroomgeleiding: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(l) en (aq)                        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door vrij bewegende ionen                                  </a:t>
            </a:r>
          </a:p>
          <a:p>
            <a:pPr marL="571500" indent="-571500" eaLnBrk="1" hangingPunct="1">
              <a:buFontTx/>
              <a:buChar char="-"/>
            </a:pPr>
            <a:endParaRPr lang="nl-NL" altLang="nl-NL" sz="3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5E606A9-7960-41A7-994C-F244D06F7A07}"/>
              </a:ext>
            </a:extLst>
          </p:cNvPr>
          <p:cNvSpPr txBox="1"/>
          <p:nvPr/>
        </p:nvSpPr>
        <p:spPr>
          <a:xfrm>
            <a:off x="6989137" y="403425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oplossing</a:t>
            </a:r>
          </a:p>
        </p:txBody>
      </p:sp>
    </p:spTree>
    <p:extLst>
      <p:ext uri="{BB962C8B-B14F-4D97-AF65-F5344CB8AC3E}">
        <p14:creationId xmlns:p14="http://schemas.microsoft.com/office/powerpoint/2010/main" val="415904591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kstvak 5">
            <a:extLst>
              <a:ext uri="{FF2B5EF4-FFF2-40B4-BE49-F238E27FC236}">
                <a16:creationId xmlns:a16="http://schemas.microsoft.com/office/drawing/2014/main" id="{4F73D351-FD74-432E-99FA-251AA683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Moleculaire stoffen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85FD2315-81C8-454D-87E3-3965863DE49C}"/>
              </a:ext>
            </a:extLst>
          </p:cNvPr>
          <p:cNvSpPr/>
          <p:nvPr/>
        </p:nvSpPr>
        <p:spPr>
          <a:xfrm>
            <a:off x="7862888" y="4572000"/>
            <a:ext cx="625475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A939B83E-C841-49FE-98A5-C445D5020E86}"/>
              </a:ext>
            </a:extLst>
          </p:cNvPr>
          <p:cNvSpPr/>
          <p:nvPr/>
        </p:nvSpPr>
        <p:spPr>
          <a:xfrm>
            <a:off x="6510338" y="6586538"/>
            <a:ext cx="989012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kstvak 5">
            <a:extLst>
              <a:ext uri="{FF2B5EF4-FFF2-40B4-BE49-F238E27FC236}">
                <a16:creationId xmlns:a16="http://schemas.microsoft.com/office/drawing/2014/main" id="{4F73D351-FD74-432E-99FA-251AA683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Moleculaire stoffen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bijv:   Cl</a:t>
            </a:r>
            <a:r>
              <a:rPr lang="nl-NL" altLang="nl-NL" sz="3600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(g),  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nl-NL" altLang="nl-NL" sz="3600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6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H</a:t>
            </a:r>
            <a:r>
              <a:rPr lang="nl-NL" altLang="nl-NL" sz="3600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12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O</a:t>
            </a:r>
            <a:r>
              <a:rPr lang="nl-NL" altLang="nl-NL" sz="3600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6</a:t>
            </a:r>
            <a:r>
              <a:rPr lang="nl-NL" altLang="nl-NL" sz="28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moleculen: niet-metaalatomen 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85FD2315-81C8-454D-87E3-3965863DE49C}"/>
              </a:ext>
            </a:extLst>
          </p:cNvPr>
          <p:cNvSpPr/>
          <p:nvPr/>
        </p:nvSpPr>
        <p:spPr>
          <a:xfrm>
            <a:off x="7862888" y="4572000"/>
            <a:ext cx="625475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A939B83E-C841-49FE-98A5-C445D5020E86}"/>
              </a:ext>
            </a:extLst>
          </p:cNvPr>
          <p:cNvSpPr/>
          <p:nvPr/>
        </p:nvSpPr>
        <p:spPr>
          <a:xfrm>
            <a:off x="6510338" y="6586538"/>
            <a:ext cx="989012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13101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kstvak 5">
            <a:extLst>
              <a:ext uri="{FF2B5EF4-FFF2-40B4-BE49-F238E27FC236}">
                <a16:creationId xmlns:a16="http://schemas.microsoft.com/office/drawing/2014/main" id="{4F73D351-FD74-432E-99FA-251AA683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6000" dirty="0" err="1">
                <a:latin typeface="Calibri" panose="020F0502020204030204" pitchFamily="34" charset="0"/>
              </a:rPr>
              <a:t>Moleculaire</a:t>
            </a:r>
            <a:r>
              <a:rPr lang="en-US" altLang="nl-NL" sz="6000" dirty="0">
                <a:latin typeface="Calibri" panose="020F0502020204030204" pitchFamily="34" charset="0"/>
              </a:rPr>
              <a:t> </a:t>
            </a:r>
            <a:r>
              <a:rPr lang="en-US" altLang="nl-NL" sz="6000" dirty="0" err="1">
                <a:latin typeface="Calibri" panose="020F0502020204030204" pitchFamily="34" charset="0"/>
              </a:rPr>
              <a:t>stoffen</a:t>
            </a:r>
            <a:endParaRPr lang="en-US" altLang="nl-NL" sz="6000" dirty="0">
              <a:latin typeface="Calibri" panose="020F0502020204030204" pitchFamily="34" charset="0"/>
            </a:endParaRP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 dirty="0">
                <a:latin typeface="Calibri" panose="020F0502020204030204" pitchFamily="34" charset="0"/>
              </a:rPr>
              <a:t>- bijv:   Cl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2</a:t>
            </a:r>
            <a:r>
              <a:rPr lang="en-US" altLang="nl-NL" sz="2400" dirty="0">
                <a:latin typeface="Calibri" panose="020F0502020204030204" pitchFamily="34" charset="0"/>
              </a:rPr>
              <a:t>(g),   </a:t>
            </a:r>
            <a:r>
              <a:rPr lang="en-US" altLang="nl-NL" sz="3600" dirty="0">
                <a:latin typeface="Calibri" panose="020F0502020204030204" pitchFamily="34" charset="0"/>
              </a:rPr>
              <a:t>C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6</a:t>
            </a:r>
            <a:r>
              <a:rPr lang="en-US" altLang="nl-NL" sz="3600" dirty="0">
                <a:latin typeface="Calibri" panose="020F0502020204030204" pitchFamily="34" charset="0"/>
              </a:rPr>
              <a:t>H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12</a:t>
            </a:r>
            <a:r>
              <a:rPr lang="en-US" altLang="nl-NL" sz="3600" dirty="0">
                <a:latin typeface="Calibri" panose="020F0502020204030204" pitchFamily="34" charset="0"/>
              </a:rPr>
              <a:t>O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6</a:t>
            </a:r>
            <a:r>
              <a:rPr lang="en-US" altLang="nl-NL" sz="28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 dirty="0">
                <a:latin typeface="Calibri" panose="020F0502020204030204" pitchFamily="34" charset="0"/>
              </a:rPr>
              <a:t>- </a:t>
            </a:r>
            <a:r>
              <a:rPr lang="en-US" altLang="nl-NL" sz="3600" dirty="0" err="1">
                <a:latin typeface="Calibri" panose="020F0502020204030204" pitchFamily="34" charset="0"/>
              </a:rPr>
              <a:t>moleculen</a:t>
            </a:r>
            <a:r>
              <a:rPr lang="en-US" altLang="nl-NL" sz="3600" dirty="0">
                <a:latin typeface="Calibri" panose="020F0502020204030204" pitchFamily="34" charset="0"/>
              </a:rPr>
              <a:t>: niet-</a:t>
            </a:r>
            <a:r>
              <a:rPr lang="en-US" altLang="nl-NL" sz="3600" dirty="0" err="1">
                <a:latin typeface="Calibri" panose="020F0502020204030204" pitchFamily="34" charset="0"/>
              </a:rPr>
              <a:t>metaalatomen</a:t>
            </a:r>
            <a:r>
              <a:rPr lang="en-US" altLang="nl-NL" sz="36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</a:t>
            </a:r>
            <a:r>
              <a:rPr lang="en-US" altLang="nl-NL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molecuulrooster</a:t>
            </a:r>
            <a:endParaRPr lang="en-US" altLang="nl-NL" sz="3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en-US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40963" name="Picture 2" descr="http://www.aljevragen.nl/media/sk/molecuulrooster.jpg">
            <a:extLst>
              <a:ext uri="{FF2B5EF4-FFF2-40B4-BE49-F238E27FC236}">
                <a16:creationId xmlns:a16="http://schemas.microsoft.com/office/drawing/2014/main" id="{5CCE863F-7ABB-4CB1-AEBD-5C2C4F5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228600"/>
            <a:ext cx="2622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www.aljevragen.nl/media/sk/molecuulrooster.jpg">
            <a:extLst>
              <a:ext uri="{FF2B5EF4-FFF2-40B4-BE49-F238E27FC236}">
                <a16:creationId xmlns:a16="http://schemas.microsoft.com/office/drawing/2014/main" id="{C15E7A42-5CF2-454C-A34D-194E09C7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>
            <a:fillRect/>
          </a:stretch>
        </p:blipFill>
        <p:spPr bwMode="auto">
          <a:xfrm>
            <a:off x="6627813" y="1752600"/>
            <a:ext cx="2387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kstvak 18">
            <a:extLst>
              <a:ext uri="{FF2B5EF4-FFF2-40B4-BE49-F238E27FC236}">
                <a16:creationId xmlns:a16="http://schemas.microsoft.com/office/drawing/2014/main" id="{F98350E9-B187-4D7E-957C-CA8255F1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026" y="1183893"/>
            <a:ext cx="106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400"/>
              <a:t>  </a:t>
            </a:r>
            <a:r>
              <a:rPr lang="nl-NL" altLang="nl-NL" b="1"/>
              <a:t>Cl --Cl</a:t>
            </a:r>
          </a:p>
        </p:txBody>
      </p:sp>
      <p:sp>
        <p:nvSpPr>
          <p:cNvPr id="40972" name="Rechthoek 27">
            <a:extLst>
              <a:ext uri="{FF2B5EF4-FFF2-40B4-BE49-F238E27FC236}">
                <a16:creationId xmlns:a16="http://schemas.microsoft.com/office/drawing/2014/main" id="{27C01164-E13D-40D9-8FDD-C9334DC9E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252402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/>
              <a:t>Cl --Cl</a:t>
            </a:r>
          </a:p>
        </p:txBody>
      </p:sp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85FD2315-81C8-454D-87E3-3965863DE49C}"/>
              </a:ext>
            </a:extLst>
          </p:cNvPr>
          <p:cNvSpPr/>
          <p:nvPr/>
        </p:nvSpPr>
        <p:spPr>
          <a:xfrm>
            <a:off x="7862888" y="4572000"/>
            <a:ext cx="625475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A939B83E-C841-49FE-98A5-C445D5020E86}"/>
              </a:ext>
            </a:extLst>
          </p:cNvPr>
          <p:cNvSpPr/>
          <p:nvPr/>
        </p:nvSpPr>
        <p:spPr>
          <a:xfrm>
            <a:off x="6510338" y="6586538"/>
            <a:ext cx="989012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966309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kstvak 5">
            <a:extLst>
              <a:ext uri="{FF2B5EF4-FFF2-40B4-BE49-F238E27FC236}">
                <a16:creationId xmlns:a16="http://schemas.microsoft.com/office/drawing/2014/main" id="{4F73D351-FD74-432E-99FA-251AA683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0010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Moleculaire stoffen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Cl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2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(g)</a:t>
            </a:r>
            <a:r>
              <a:rPr lang="nl-NL" altLang="nl-NL" sz="2400" dirty="0">
                <a:latin typeface="Calibri" panose="020F0502020204030204" pitchFamily="34" charset="0"/>
              </a:rPr>
              <a:t>,   </a:t>
            </a:r>
            <a:r>
              <a:rPr lang="nl-NL" altLang="nl-NL" sz="3600" dirty="0">
                <a:latin typeface="Calibri" panose="020F0502020204030204" pitchFamily="34" charset="0"/>
              </a:rPr>
              <a:t>C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6</a:t>
            </a:r>
            <a:r>
              <a:rPr lang="nl-NL" altLang="nl-NL" sz="3600" dirty="0">
                <a:latin typeface="Calibri" panose="020F0502020204030204" pitchFamily="34" charset="0"/>
              </a:rPr>
              <a:t>H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12</a:t>
            </a:r>
            <a:r>
              <a:rPr lang="nl-NL" altLang="nl-NL" sz="3600" dirty="0">
                <a:latin typeface="Calibri" panose="020F0502020204030204" pitchFamily="34" charset="0"/>
              </a:rPr>
              <a:t>O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6</a:t>
            </a:r>
            <a:r>
              <a:rPr lang="nl-NL" altLang="nl-NL" sz="28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moleculen: niet-metaalatomen 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molecuulrooster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>
              <a:tabLst>
                <a:tab pos="265113" algn="l"/>
              </a:tabLst>
            </a:pPr>
            <a:r>
              <a:rPr lang="nl-NL" altLang="nl-NL" sz="3600" dirty="0">
                <a:latin typeface="Calibri" panose="020F0502020204030204" pitchFamily="34" charset="0"/>
              </a:rPr>
              <a:t>-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molecuulbinding of vanderwaalsbinding</a:t>
            </a:r>
            <a:endParaRPr lang="nl-NL" altLang="nl-NL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40963" name="Picture 2" descr="http://www.aljevragen.nl/media/sk/molecuulrooster.jpg">
            <a:extLst>
              <a:ext uri="{FF2B5EF4-FFF2-40B4-BE49-F238E27FC236}">
                <a16:creationId xmlns:a16="http://schemas.microsoft.com/office/drawing/2014/main" id="{5CCE863F-7ABB-4CB1-AEBD-5C2C4F5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228600"/>
            <a:ext cx="2622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www.aljevragen.nl/media/sk/molecuulrooster.jpg">
            <a:extLst>
              <a:ext uri="{FF2B5EF4-FFF2-40B4-BE49-F238E27FC236}">
                <a16:creationId xmlns:a16="http://schemas.microsoft.com/office/drawing/2014/main" id="{C15E7A42-5CF2-454C-A34D-194E09C7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>
            <a:fillRect/>
          </a:stretch>
        </p:blipFill>
        <p:spPr bwMode="auto">
          <a:xfrm>
            <a:off x="6627813" y="1752600"/>
            <a:ext cx="2387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AD3DC64-3067-438A-BADC-4BAAACDF7FE4}"/>
              </a:ext>
            </a:extLst>
          </p:cNvPr>
          <p:cNvCxnSpPr>
            <a:cxnSpLocks/>
          </p:cNvCxnSpPr>
          <p:nvPr/>
        </p:nvCxnSpPr>
        <p:spPr>
          <a:xfrm flipV="1">
            <a:off x="5807076" y="2302639"/>
            <a:ext cx="1795462" cy="18883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Tekstvak 18">
            <a:extLst>
              <a:ext uri="{FF2B5EF4-FFF2-40B4-BE49-F238E27FC236}">
                <a16:creationId xmlns:a16="http://schemas.microsoft.com/office/drawing/2014/main" id="{F98350E9-B187-4D7E-957C-CA8255F1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026" y="1183893"/>
            <a:ext cx="106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400"/>
              <a:t>  </a:t>
            </a:r>
            <a:r>
              <a:rPr lang="nl-NL" altLang="nl-NL" b="1"/>
              <a:t>Cl --Cl</a:t>
            </a:r>
          </a:p>
        </p:txBody>
      </p:sp>
      <p:sp>
        <p:nvSpPr>
          <p:cNvPr id="40972" name="Rechthoek 27">
            <a:extLst>
              <a:ext uri="{FF2B5EF4-FFF2-40B4-BE49-F238E27FC236}">
                <a16:creationId xmlns:a16="http://schemas.microsoft.com/office/drawing/2014/main" id="{27C01164-E13D-40D9-8FDD-C9334DC9E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252402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/>
              <a:t>Cl --Cl</a:t>
            </a:r>
          </a:p>
        </p:txBody>
      </p:sp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85FD2315-81C8-454D-87E3-3965863DE49C}"/>
              </a:ext>
            </a:extLst>
          </p:cNvPr>
          <p:cNvSpPr/>
          <p:nvPr/>
        </p:nvSpPr>
        <p:spPr>
          <a:xfrm>
            <a:off x="7862888" y="4572000"/>
            <a:ext cx="625475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A939B83E-C841-49FE-98A5-C445D5020E86}"/>
              </a:ext>
            </a:extLst>
          </p:cNvPr>
          <p:cNvSpPr/>
          <p:nvPr/>
        </p:nvSpPr>
        <p:spPr>
          <a:xfrm>
            <a:off x="6510338" y="6586538"/>
            <a:ext cx="989012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40511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A0EC11D6-38D7-4BE5-8C30-976A2243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1">
            <a:extLst>
              <a:ext uri="{FF2B5EF4-FFF2-40B4-BE49-F238E27FC236}">
                <a16:creationId xmlns:a16="http://schemas.microsoft.com/office/drawing/2014/main" id="{CBBF2C4C-2A5E-44EE-A34E-ADE9BC5D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Metalen</a:t>
            </a: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Fe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  <a:r>
              <a:rPr lang="nl-NL" altLang="nl-NL" sz="4400">
                <a:solidFill>
                  <a:schemeClr val="bg1"/>
                </a:solidFill>
              </a:rPr>
              <a:t>       </a:t>
            </a:r>
            <a:r>
              <a:rPr lang="nl-NL" altLang="nl-NL" sz="6000">
                <a:solidFill>
                  <a:schemeClr val="bg1"/>
                </a:solidFill>
              </a:rPr>
              <a:t>Cr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  <a:endParaRPr lang="nl-NL" altLang="nl-NL" sz="44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88485978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kstvak 5">
            <a:extLst>
              <a:ext uri="{FF2B5EF4-FFF2-40B4-BE49-F238E27FC236}">
                <a16:creationId xmlns:a16="http://schemas.microsoft.com/office/drawing/2014/main" id="{4F73D351-FD74-432E-99FA-251AA683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382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6000" dirty="0" err="1">
                <a:latin typeface="Calibri" panose="020F0502020204030204" pitchFamily="34" charset="0"/>
              </a:rPr>
              <a:t>Moleculaire</a:t>
            </a:r>
            <a:r>
              <a:rPr lang="en-US" altLang="nl-NL" sz="6000" dirty="0">
                <a:latin typeface="Calibri" panose="020F0502020204030204" pitchFamily="34" charset="0"/>
              </a:rPr>
              <a:t> </a:t>
            </a:r>
            <a:r>
              <a:rPr lang="en-US" altLang="nl-NL" sz="6000" dirty="0" err="1">
                <a:latin typeface="Calibri" panose="020F0502020204030204" pitchFamily="34" charset="0"/>
              </a:rPr>
              <a:t>stoffen</a:t>
            </a:r>
            <a:endParaRPr lang="en-US" altLang="nl-NL" sz="6000" dirty="0">
              <a:latin typeface="Calibri" panose="020F0502020204030204" pitchFamily="34" charset="0"/>
            </a:endParaRP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 dirty="0">
                <a:latin typeface="Calibri" panose="020F0502020204030204" pitchFamily="34" charset="0"/>
              </a:rPr>
              <a:t>- bijv:   Cl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2</a:t>
            </a:r>
            <a:r>
              <a:rPr lang="en-US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(g)</a:t>
            </a:r>
            <a:r>
              <a:rPr lang="en-US" altLang="nl-NL" sz="2400" dirty="0">
                <a:latin typeface="Calibri" panose="020F0502020204030204" pitchFamily="34" charset="0"/>
              </a:rPr>
              <a:t>,   </a:t>
            </a:r>
            <a:r>
              <a:rPr lang="en-US" altLang="nl-NL" sz="3600" dirty="0">
                <a:latin typeface="Calibri" panose="020F0502020204030204" pitchFamily="34" charset="0"/>
              </a:rPr>
              <a:t>C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6</a:t>
            </a:r>
            <a:r>
              <a:rPr lang="en-US" altLang="nl-NL" sz="3600" dirty="0">
                <a:latin typeface="Calibri" panose="020F0502020204030204" pitchFamily="34" charset="0"/>
              </a:rPr>
              <a:t>H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12</a:t>
            </a:r>
            <a:r>
              <a:rPr lang="en-US" altLang="nl-NL" sz="3600" dirty="0">
                <a:latin typeface="Calibri" panose="020F0502020204030204" pitchFamily="34" charset="0"/>
              </a:rPr>
              <a:t>O</a:t>
            </a:r>
            <a:r>
              <a:rPr lang="en-US" altLang="nl-NL" sz="3600" baseline="-25000" dirty="0">
                <a:latin typeface="Calibri" panose="020F0502020204030204" pitchFamily="34" charset="0"/>
              </a:rPr>
              <a:t>6</a:t>
            </a:r>
            <a:r>
              <a:rPr lang="en-US" altLang="nl-NL" sz="28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 dirty="0">
                <a:latin typeface="Calibri" panose="020F0502020204030204" pitchFamily="34" charset="0"/>
              </a:rPr>
              <a:t>- </a:t>
            </a:r>
            <a:r>
              <a:rPr lang="en-US" altLang="nl-NL" sz="3600" dirty="0" err="1">
                <a:latin typeface="Calibri" panose="020F0502020204030204" pitchFamily="34" charset="0"/>
              </a:rPr>
              <a:t>moleculen</a:t>
            </a:r>
            <a:r>
              <a:rPr lang="en-US" altLang="nl-NL" sz="3600" dirty="0">
                <a:latin typeface="Calibri" panose="020F0502020204030204" pitchFamily="34" charset="0"/>
              </a:rPr>
              <a:t>: niet-</a:t>
            </a:r>
            <a:r>
              <a:rPr lang="en-US" altLang="nl-NL" sz="3600" dirty="0" err="1">
                <a:latin typeface="Calibri" panose="020F0502020204030204" pitchFamily="34" charset="0"/>
              </a:rPr>
              <a:t>metaalatomen</a:t>
            </a:r>
            <a:r>
              <a:rPr lang="en-US" altLang="nl-NL" sz="36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 dirty="0">
                <a:latin typeface="Calibri" panose="020F0502020204030204" pitchFamily="34" charset="0"/>
              </a:rPr>
              <a:t>- </a:t>
            </a:r>
            <a:r>
              <a:rPr lang="en-US" altLang="nl-NL" sz="3600" dirty="0" err="1">
                <a:latin typeface="Calibri" panose="020F0502020204030204" pitchFamily="34" charset="0"/>
              </a:rPr>
              <a:t>molecuulrooster</a:t>
            </a:r>
            <a:endParaRPr lang="en-US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>
              <a:tabLst>
                <a:tab pos="265113" algn="l"/>
              </a:tabLst>
            </a:pPr>
            <a:r>
              <a:rPr lang="en-US" altLang="nl-NL" sz="3600" dirty="0">
                <a:latin typeface="Calibri" panose="020F0502020204030204" pitchFamily="34" charset="0"/>
              </a:rPr>
              <a:t>- molecuulbinding of vanderwaalsbinding:   	</a:t>
            </a:r>
            <a:r>
              <a:rPr lang="en-US" altLang="nl-NL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zwak</a:t>
            </a:r>
            <a:r>
              <a:rPr lang="en-US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altLang="nl-NL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dus</a:t>
            </a:r>
            <a:r>
              <a:rPr lang="en-US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een</a:t>
            </a:r>
            <a:r>
              <a:rPr lang="en-US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laag</a:t>
            </a:r>
            <a:r>
              <a:rPr lang="en-US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smeltpunt</a:t>
            </a:r>
            <a:r>
              <a:rPr lang="en-US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en </a:t>
            </a:r>
            <a:r>
              <a:rPr lang="en-US" altLang="nl-NL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kookpunt</a:t>
            </a:r>
            <a:endParaRPr lang="en-US" altLang="nl-NL" sz="3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en-US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en-US" altLang="nl-NL" sz="3600" dirty="0">
              <a:latin typeface="Calibri" panose="020F0502020204030204" pitchFamily="34" charset="0"/>
            </a:endParaRPr>
          </a:p>
        </p:txBody>
      </p:sp>
      <p:pic>
        <p:nvPicPr>
          <p:cNvPr id="40963" name="Picture 2" descr="http://www.aljevragen.nl/media/sk/molecuulrooster.jpg">
            <a:extLst>
              <a:ext uri="{FF2B5EF4-FFF2-40B4-BE49-F238E27FC236}">
                <a16:creationId xmlns:a16="http://schemas.microsoft.com/office/drawing/2014/main" id="{5CCE863F-7ABB-4CB1-AEBD-5C2C4F5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228600"/>
            <a:ext cx="2622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www.aljevragen.nl/media/sk/molecuulrooster.jpg">
            <a:extLst>
              <a:ext uri="{FF2B5EF4-FFF2-40B4-BE49-F238E27FC236}">
                <a16:creationId xmlns:a16="http://schemas.microsoft.com/office/drawing/2014/main" id="{C15E7A42-5CF2-454C-A34D-194E09C7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>
            <a:fillRect/>
          </a:stretch>
        </p:blipFill>
        <p:spPr bwMode="auto">
          <a:xfrm>
            <a:off x="6627813" y="1752600"/>
            <a:ext cx="2387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AD3DC64-3067-438A-BADC-4BAAACDF7FE4}"/>
              </a:ext>
            </a:extLst>
          </p:cNvPr>
          <p:cNvCxnSpPr>
            <a:cxnSpLocks/>
          </p:cNvCxnSpPr>
          <p:nvPr/>
        </p:nvCxnSpPr>
        <p:spPr>
          <a:xfrm flipV="1">
            <a:off x="5807076" y="2302639"/>
            <a:ext cx="1795462" cy="18883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Tekstvak 18">
            <a:extLst>
              <a:ext uri="{FF2B5EF4-FFF2-40B4-BE49-F238E27FC236}">
                <a16:creationId xmlns:a16="http://schemas.microsoft.com/office/drawing/2014/main" id="{F98350E9-B187-4D7E-957C-CA8255F1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026" y="1183893"/>
            <a:ext cx="106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400"/>
              <a:t>  </a:t>
            </a:r>
            <a:r>
              <a:rPr lang="nl-NL" altLang="nl-NL" b="1"/>
              <a:t>Cl --Cl</a:t>
            </a:r>
          </a:p>
        </p:txBody>
      </p:sp>
      <p:sp>
        <p:nvSpPr>
          <p:cNvPr id="40972" name="Rechthoek 27">
            <a:extLst>
              <a:ext uri="{FF2B5EF4-FFF2-40B4-BE49-F238E27FC236}">
                <a16:creationId xmlns:a16="http://schemas.microsoft.com/office/drawing/2014/main" id="{27C01164-E13D-40D9-8FDD-C9334DC9E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252402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/>
              <a:t>Cl --Cl</a:t>
            </a: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A939B83E-C841-49FE-98A5-C445D5020E86}"/>
              </a:ext>
            </a:extLst>
          </p:cNvPr>
          <p:cNvSpPr/>
          <p:nvPr/>
        </p:nvSpPr>
        <p:spPr>
          <a:xfrm>
            <a:off x="6510338" y="6586538"/>
            <a:ext cx="989012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051149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kstvak 5">
            <a:extLst>
              <a:ext uri="{FF2B5EF4-FFF2-40B4-BE49-F238E27FC236}">
                <a16:creationId xmlns:a16="http://schemas.microsoft.com/office/drawing/2014/main" id="{4F73D351-FD74-432E-99FA-251AA683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228600"/>
            <a:ext cx="8615363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Moleculaire stoffen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Cl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2</a:t>
            </a:r>
            <a:r>
              <a:rPr lang="nl-NL" altLang="nl-NL" sz="2400" dirty="0">
                <a:latin typeface="Calibri" panose="020F0502020204030204" pitchFamily="34" charset="0"/>
              </a:rPr>
              <a:t>(g),   </a:t>
            </a:r>
            <a:r>
              <a:rPr lang="nl-NL" altLang="nl-NL" sz="3600" dirty="0">
                <a:latin typeface="Calibri" panose="020F0502020204030204" pitchFamily="34" charset="0"/>
              </a:rPr>
              <a:t>C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6</a:t>
            </a:r>
            <a:r>
              <a:rPr lang="nl-NL" altLang="nl-NL" sz="3600" dirty="0">
                <a:latin typeface="Calibri" panose="020F0502020204030204" pitchFamily="34" charset="0"/>
              </a:rPr>
              <a:t>H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12</a:t>
            </a:r>
            <a:r>
              <a:rPr lang="nl-NL" altLang="nl-NL" sz="3600" dirty="0">
                <a:latin typeface="Calibri" panose="020F0502020204030204" pitchFamily="34" charset="0"/>
              </a:rPr>
              <a:t>O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6</a:t>
            </a:r>
            <a:r>
              <a:rPr lang="nl-NL" altLang="nl-NL" sz="28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moleculen: niet-metaalatomen 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molecuulrooster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>
              <a:tabLst>
                <a:tab pos="265113" algn="l"/>
              </a:tabLst>
            </a:pPr>
            <a:r>
              <a:rPr lang="nl-NL" altLang="nl-NL" sz="3600" dirty="0">
                <a:latin typeface="Calibri" panose="020F0502020204030204" pitchFamily="34" charset="0"/>
              </a:rPr>
              <a:t>- molecuulbinding of vanderwaalsbinding:   	zwak, dus een laag smeltpunt en kookpunt</a:t>
            </a:r>
          </a:p>
          <a:p>
            <a:pPr eaLnBrk="1" hangingPunct="1">
              <a:tabLst>
                <a:tab pos="265113" algn="l"/>
              </a:tabLst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stroomgeleiding: nee</a:t>
            </a: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40963" name="Picture 2" descr="http://www.aljevragen.nl/media/sk/molecuulrooster.jpg">
            <a:extLst>
              <a:ext uri="{FF2B5EF4-FFF2-40B4-BE49-F238E27FC236}">
                <a16:creationId xmlns:a16="http://schemas.microsoft.com/office/drawing/2014/main" id="{5CCE863F-7ABB-4CB1-AEBD-5C2C4F5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228600"/>
            <a:ext cx="2622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www.aljevragen.nl/media/sk/molecuulrooster.jpg">
            <a:extLst>
              <a:ext uri="{FF2B5EF4-FFF2-40B4-BE49-F238E27FC236}">
                <a16:creationId xmlns:a16="http://schemas.microsoft.com/office/drawing/2014/main" id="{C15E7A42-5CF2-454C-A34D-194E09C7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>
            <a:fillRect/>
          </a:stretch>
        </p:blipFill>
        <p:spPr bwMode="auto">
          <a:xfrm>
            <a:off x="6627813" y="1752600"/>
            <a:ext cx="2387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AD3DC64-3067-438A-BADC-4BAAACDF7FE4}"/>
              </a:ext>
            </a:extLst>
          </p:cNvPr>
          <p:cNvCxnSpPr>
            <a:cxnSpLocks/>
          </p:cNvCxnSpPr>
          <p:nvPr/>
        </p:nvCxnSpPr>
        <p:spPr>
          <a:xfrm flipV="1">
            <a:off x="5807076" y="2302639"/>
            <a:ext cx="1795462" cy="18883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Tekstvak 18">
            <a:extLst>
              <a:ext uri="{FF2B5EF4-FFF2-40B4-BE49-F238E27FC236}">
                <a16:creationId xmlns:a16="http://schemas.microsoft.com/office/drawing/2014/main" id="{F98350E9-B187-4D7E-957C-CA8255F1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026" y="1183893"/>
            <a:ext cx="106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400"/>
              <a:t>  </a:t>
            </a:r>
            <a:r>
              <a:rPr lang="nl-NL" altLang="nl-NL" b="1"/>
              <a:t>Cl --Cl</a:t>
            </a:r>
          </a:p>
        </p:txBody>
      </p:sp>
      <p:sp>
        <p:nvSpPr>
          <p:cNvPr id="40972" name="Rechthoek 27">
            <a:extLst>
              <a:ext uri="{FF2B5EF4-FFF2-40B4-BE49-F238E27FC236}">
                <a16:creationId xmlns:a16="http://schemas.microsoft.com/office/drawing/2014/main" id="{27C01164-E13D-40D9-8FDD-C9334DC9E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252402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/>
              <a:t>Cl --Cl</a:t>
            </a: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A939B83E-C841-49FE-98A5-C445D5020E86}"/>
              </a:ext>
            </a:extLst>
          </p:cNvPr>
          <p:cNvSpPr/>
          <p:nvPr/>
        </p:nvSpPr>
        <p:spPr>
          <a:xfrm>
            <a:off x="6510338" y="6586538"/>
            <a:ext cx="989012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3345179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kstvak 5">
            <a:extLst>
              <a:ext uri="{FF2B5EF4-FFF2-40B4-BE49-F238E27FC236}">
                <a16:creationId xmlns:a16="http://schemas.microsoft.com/office/drawing/2014/main" id="{4F73D351-FD74-432E-99FA-251AA683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458200" cy="754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Moleculaire stoffen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Cl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2</a:t>
            </a:r>
            <a:r>
              <a:rPr lang="nl-NL" altLang="nl-NL" sz="2400" dirty="0">
                <a:latin typeface="Calibri" panose="020F0502020204030204" pitchFamily="34" charset="0"/>
              </a:rPr>
              <a:t>(g),   </a:t>
            </a:r>
            <a:r>
              <a:rPr lang="nl-NL" altLang="nl-NL" sz="3600" dirty="0">
                <a:latin typeface="Calibri" panose="020F0502020204030204" pitchFamily="34" charset="0"/>
              </a:rPr>
              <a:t>C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6</a:t>
            </a:r>
            <a:r>
              <a:rPr lang="nl-NL" altLang="nl-NL" sz="3600" dirty="0">
                <a:latin typeface="Calibri" panose="020F0502020204030204" pitchFamily="34" charset="0"/>
              </a:rPr>
              <a:t>H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12</a:t>
            </a:r>
            <a:r>
              <a:rPr lang="nl-NL" altLang="nl-NL" sz="3600" dirty="0">
                <a:latin typeface="Calibri" panose="020F0502020204030204" pitchFamily="34" charset="0"/>
              </a:rPr>
              <a:t>O</a:t>
            </a:r>
            <a:r>
              <a:rPr lang="nl-NL" altLang="nl-NL" sz="3600" baseline="-25000" dirty="0">
                <a:latin typeface="Calibri" panose="020F0502020204030204" pitchFamily="34" charset="0"/>
              </a:rPr>
              <a:t>6</a:t>
            </a:r>
            <a:r>
              <a:rPr lang="nl-NL" altLang="nl-NL" sz="28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moleculen: niet-metaalatomen 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molecuulrooster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>
              <a:tabLst>
                <a:tab pos="265113" algn="l"/>
              </a:tabLst>
            </a:pPr>
            <a:r>
              <a:rPr lang="nl-NL" altLang="nl-NL" sz="3600" dirty="0">
                <a:latin typeface="Calibri" panose="020F0502020204030204" pitchFamily="34" charset="0"/>
              </a:rPr>
              <a:t>- molecuulbinding of vanderwaalsbinding:   	zwak, dus een laag smeltpunt en kookpunt</a:t>
            </a:r>
          </a:p>
          <a:p>
            <a:pPr marL="342900" indent="-342900" eaLnBrk="1" hangingPunct="1">
              <a:buFontTx/>
              <a:buChar char="-"/>
              <a:tabLst>
                <a:tab pos="265113" algn="l"/>
              </a:tabLst>
            </a:pPr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stroomgeleiding: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nee,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moleculen hebben geen lading</a:t>
            </a: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40963" name="Picture 2" descr="http://www.aljevragen.nl/media/sk/molecuulrooster.jpg">
            <a:extLst>
              <a:ext uri="{FF2B5EF4-FFF2-40B4-BE49-F238E27FC236}">
                <a16:creationId xmlns:a16="http://schemas.microsoft.com/office/drawing/2014/main" id="{5CCE863F-7ABB-4CB1-AEBD-5C2C4F5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228600"/>
            <a:ext cx="2622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www.aljevragen.nl/media/sk/molecuulrooster.jpg">
            <a:extLst>
              <a:ext uri="{FF2B5EF4-FFF2-40B4-BE49-F238E27FC236}">
                <a16:creationId xmlns:a16="http://schemas.microsoft.com/office/drawing/2014/main" id="{C15E7A42-5CF2-454C-A34D-194E09C7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>
            <a:fillRect/>
          </a:stretch>
        </p:blipFill>
        <p:spPr bwMode="auto">
          <a:xfrm>
            <a:off x="6627813" y="1752600"/>
            <a:ext cx="2387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AD3DC64-3067-438A-BADC-4BAAACDF7FE4}"/>
              </a:ext>
            </a:extLst>
          </p:cNvPr>
          <p:cNvCxnSpPr>
            <a:cxnSpLocks/>
          </p:cNvCxnSpPr>
          <p:nvPr/>
        </p:nvCxnSpPr>
        <p:spPr>
          <a:xfrm flipV="1">
            <a:off x="5807076" y="2302639"/>
            <a:ext cx="1795462" cy="18883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Tekstvak 18">
            <a:extLst>
              <a:ext uri="{FF2B5EF4-FFF2-40B4-BE49-F238E27FC236}">
                <a16:creationId xmlns:a16="http://schemas.microsoft.com/office/drawing/2014/main" id="{F98350E9-B187-4D7E-957C-CA8255F1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026" y="1183893"/>
            <a:ext cx="106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400"/>
              <a:t>  </a:t>
            </a:r>
            <a:r>
              <a:rPr lang="nl-NL" altLang="nl-NL" b="1"/>
              <a:t>Cl --Cl</a:t>
            </a:r>
          </a:p>
        </p:txBody>
      </p:sp>
      <p:sp>
        <p:nvSpPr>
          <p:cNvPr id="40972" name="Rechthoek 27">
            <a:extLst>
              <a:ext uri="{FF2B5EF4-FFF2-40B4-BE49-F238E27FC236}">
                <a16:creationId xmlns:a16="http://schemas.microsoft.com/office/drawing/2014/main" id="{27C01164-E13D-40D9-8FDD-C9334DC9E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252402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/>
              <a:t>Cl --Cl</a:t>
            </a: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A939B83E-C841-49FE-98A5-C445D5020E86}"/>
              </a:ext>
            </a:extLst>
          </p:cNvPr>
          <p:cNvSpPr/>
          <p:nvPr/>
        </p:nvSpPr>
        <p:spPr>
          <a:xfrm>
            <a:off x="6510338" y="6586538"/>
            <a:ext cx="989012" cy="2952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405599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/>
        </p:nvGraphicFramePr>
        <p:xfrm>
          <a:off x="266700" y="304800"/>
          <a:ext cx="8610600" cy="5932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nl-NL" dirty="0"/>
                        <a:t>soort stof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metalen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zouten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moleculaire stoffen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soort deeltjes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metaalatomen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metaalionen  en niet-metaalionen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niet-metaalatomen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voorbeelden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Fe               Zn</a:t>
                      </a:r>
                    </a:p>
                    <a:p>
                      <a:endParaRPr lang="nl-NL" sz="800" dirty="0"/>
                    </a:p>
                    <a:p>
                      <a:r>
                        <a:rPr lang="nl-NL" dirty="0"/>
                        <a:t>Au              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Fe</a:t>
                      </a:r>
                      <a:r>
                        <a:rPr lang="nl-NL" baseline="30000" dirty="0"/>
                        <a:t>2+</a:t>
                      </a:r>
                      <a:r>
                        <a:rPr lang="nl-NL" dirty="0"/>
                        <a:t>Cl</a:t>
                      </a:r>
                      <a:r>
                        <a:rPr lang="nl-NL" baseline="30000" dirty="0"/>
                        <a:t>-</a:t>
                      </a:r>
                      <a:r>
                        <a:rPr lang="nl-NL" baseline="-25000" dirty="0"/>
                        <a:t>2</a:t>
                      </a:r>
                    </a:p>
                    <a:p>
                      <a:endParaRPr lang="nl-NL" sz="800" dirty="0"/>
                    </a:p>
                    <a:p>
                      <a:r>
                        <a:rPr lang="nl-NL" dirty="0"/>
                        <a:t>Ca</a:t>
                      </a:r>
                      <a:r>
                        <a:rPr lang="nl-NL" baseline="30000" dirty="0"/>
                        <a:t>2+</a:t>
                      </a:r>
                      <a:r>
                        <a:rPr lang="nl-NL" baseline="-25000" dirty="0"/>
                        <a:t>3</a:t>
                      </a:r>
                      <a:r>
                        <a:rPr lang="nl-NL" dirty="0"/>
                        <a:t>(PO</a:t>
                      </a:r>
                      <a:r>
                        <a:rPr lang="nl-NL" baseline="-25000" dirty="0"/>
                        <a:t>4</a:t>
                      </a:r>
                      <a:r>
                        <a:rPr lang="nl-NL" baseline="30000" dirty="0"/>
                        <a:t>3-</a:t>
                      </a:r>
                      <a:r>
                        <a:rPr lang="nl-NL" dirty="0"/>
                        <a:t>)</a:t>
                      </a:r>
                      <a:r>
                        <a:rPr lang="nl-NL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</a:t>
                      </a:r>
                      <a:r>
                        <a:rPr lang="nl-NL" baseline="-25000" dirty="0"/>
                        <a:t>5</a:t>
                      </a:r>
                      <a:r>
                        <a:rPr lang="nl-NL" dirty="0"/>
                        <a:t>H</a:t>
                      </a:r>
                      <a:r>
                        <a:rPr lang="nl-NL" baseline="-25000" dirty="0"/>
                        <a:t>12</a:t>
                      </a:r>
                      <a:r>
                        <a:rPr lang="nl-NL" dirty="0"/>
                        <a:t>             N</a:t>
                      </a:r>
                      <a:r>
                        <a:rPr lang="nl-NL" baseline="-25000" dirty="0"/>
                        <a:t>2</a:t>
                      </a:r>
                    </a:p>
                    <a:p>
                      <a:endParaRPr lang="nl-NL" sz="800" dirty="0"/>
                    </a:p>
                    <a:p>
                      <a:r>
                        <a:rPr lang="nl-NL" dirty="0"/>
                        <a:t>C</a:t>
                      </a:r>
                      <a:r>
                        <a:rPr lang="nl-NL" baseline="-25000" dirty="0"/>
                        <a:t>2</a:t>
                      </a:r>
                      <a:r>
                        <a:rPr lang="nl-NL" dirty="0"/>
                        <a:t>H</a:t>
                      </a:r>
                      <a:r>
                        <a:rPr lang="nl-NL" baseline="-25000" dirty="0"/>
                        <a:t>5</a:t>
                      </a:r>
                      <a:r>
                        <a:rPr lang="nl-NL" dirty="0"/>
                        <a:t>OH         HCl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soort binding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metaalbinding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ionbinding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   atoombinding</a:t>
                      </a:r>
                    </a:p>
                    <a:p>
                      <a:r>
                        <a:rPr lang="nl-NL" dirty="0"/>
                        <a:t>2   vanderwaalsbinding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sterkte van de binding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sterk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sterk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dirty="0"/>
                        <a:t>1   sterk</a:t>
                      </a:r>
                    </a:p>
                    <a:p>
                      <a:pPr marL="0" indent="0">
                        <a:buNone/>
                      </a:pPr>
                      <a:r>
                        <a:rPr lang="nl-NL" dirty="0"/>
                        <a:t>2   zwak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kookpunt</a:t>
                      </a:r>
                      <a:r>
                        <a:rPr lang="nl-NL" baseline="0" dirty="0">
                          <a:solidFill>
                            <a:schemeClr val="bg1"/>
                          </a:solidFill>
                        </a:rPr>
                        <a:t> en </a:t>
                      </a:r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smeltpunt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laag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fase bij kamertemperatuur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vast, vloeibaar,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8562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stroomgeleiding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nee,    alleen       </a:t>
                      </a:r>
                    </a:p>
                    <a:p>
                      <a:r>
                        <a:rPr lang="nl-NL" dirty="0"/>
                        <a:t>vloeibare zouten en</a:t>
                      </a:r>
                    </a:p>
                    <a:p>
                      <a:r>
                        <a:rPr lang="nl-NL" dirty="0"/>
                        <a:t>zoutoplossingen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PIJL-OMLAAG 2"/>
          <p:cNvSpPr/>
          <p:nvPr/>
        </p:nvSpPr>
        <p:spPr>
          <a:xfrm>
            <a:off x="1901536" y="3808800"/>
            <a:ext cx="76200" cy="22860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-OMLAAG 3"/>
          <p:cNvSpPr/>
          <p:nvPr/>
        </p:nvSpPr>
        <p:spPr>
          <a:xfrm>
            <a:off x="1901536" y="4478400"/>
            <a:ext cx="76200" cy="22860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998053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2670D8-B41F-BD51-B9A2-7E5DC7BE4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17407" r="31666" b="18889"/>
          <a:stretch/>
        </p:blipFill>
        <p:spPr>
          <a:xfrm>
            <a:off x="1447800" y="228600"/>
            <a:ext cx="6629400" cy="6629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06442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A0EC11D6-38D7-4BE5-8C30-976A2243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1">
            <a:extLst>
              <a:ext uri="{FF2B5EF4-FFF2-40B4-BE49-F238E27FC236}">
                <a16:creationId xmlns:a16="http://schemas.microsoft.com/office/drawing/2014/main" id="{CBBF2C4C-2A5E-44EE-A34E-ADE9BC5D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Metalen</a:t>
            </a: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Fe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  <a:r>
              <a:rPr lang="nl-NL" altLang="nl-NL" sz="4400">
                <a:solidFill>
                  <a:schemeClr val="bg1"/>
                </a:solidFill>
              </a:rPr>
              <a:t>       </a:t>
            </a:r>
            <a:r>
              <a:rPr lang="nl-NL" altLang="nl-NL" sz="6000">
                <a:solidFill>
                  <a:schemeClr val="bg1"/>
                </a:solidFill>
              </a:rPr>
              <a:t>Cr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  <a:r>
              <a:rPr lang="nl-NL" altLang="nl-NL" sz="4400">
                <a:solidFill>
                  <a:schemeClr val="bg1"/>
                </a:solidFill>
              </a:rPr>
              <a:t>       </a:t>
            </a:r>
            <a:r>
              <a:rPr lang="nl-NL" altLang="nl-NL" sz="6000">
                <a:solidFill>
                  <a:schemeClr val="bg1"/>
                </a:solidFill>
              </a:rPr>
              <a:t>Al</a:t>
            </a:r>
            <a:r>
              <a:rPr lang="nl-NL" altLang="nl-NL" sz="3200">
                <a:solidFill>
                  <a:schemeClr val="bg1"/>
                </a:solidFill>
              </a:rPr>
              <a:t> (s)</a:t>
            </a:r>
            <a:r>
              <a:rPr lang="nl-NL" altLang="nl-NL" sz="4400">
                <a:solidFill>
                  <a:schemeClr val="bg1"/>
                </a:solidFill>
              </a:rPr>
              <a:t>  </a:t>
            </a: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endParaRPr lang="nl-NL" altLang="nl-NL" sz="600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8050081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A0EC11D6-38D7-4BE5-8C30-976A2243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1">
            <a:extLst>
              <a:ext uri="{FF2B5EF4-FFF2-40B4-BE49-F238E27FC236}">
                <a16:creationId xmlns:a16="http://schemas.microsoft.com/office/drawing/2014/main" id="{CBBF2C4C-2A5E-44EE-A34E-ADE9BC5D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Metalen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Fe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     </a:t>
            </a:r>
            <a:r>
              <a:rPr lang="nl-NL" altLang="nl-NL" sz="6000" dirty="0">
                <a:solidFill>
                  <a:schemeClr val="bg1"/>
                </a:solidFill>
              </a:rPr>
              <a:t>Cr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     </a:t>
            </a:r>
            <a:r>
              <a:rPr lang="nl-NL" altLang="nl-NL" sz="6000" dirty="0">
                <a:solidFill>
                  <a:schemeClr val="bg1"/>
                </a:solidFill>
              </a:rPr>
              <a:t>Al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metaalatomen</a:t>
            </a:r>
          </a:p>
        </p:txBody>
      </p:sp>
    </p:spTree>
    <p:extLst>
      <p:ext uri="{BB962C8B-B14F-4D97-AF65-F5344CB8AC3E}">
        <p14:creationId xmlns:p14="http://schemas.microsoft.com/office/powerpoint/2010/main" val="131410720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://t1.gstatic.com/images?q=tbn:ANd9GcQBrztwEwS_w6tPick7uPoII_S-Pmt3WEf_9-KywwvFu2-eIXxj">
            <a:hlinkClick r:id="rId2" tooltip="0.47 min you tube ionbinding"/>
            <a:extLst>
              <a:ext uri="{FF2B5EF4-FFF2-40B4-BE49-F238E27FC236}">
                <a16:creationId xmlns:a16="http://schemas.microsoft.com/office/drawing/2014/main" id="{1DE26DD3-D20E-4048-928D-CC8C1797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0B81C9A4-112F-46D9-8007-AFB82649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kstvak 5">
            <a:extLst>
              <a:ext uri="{FF2B5EF4-FFF2-40B4-BE49-F238E27FC236}">
                <a16:creationId xmlns:a16="http://schemas.microsoft.com/office/drawing/2014/main" id="{F0019B0D-7100-4E67-9348-F2EA42F27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01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zouten </a:t>
            </a:r>
          </a:p>
          <a:p>
            <a:pPr eaLnBrk="1" hangingPunct="1"/>
            <a:endParaRPr lang="en-US" altLang="nl-NL" sz="36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				ionbinding</a:t>
            </a:r>
            <a:endParaRPr lang="nl-NL" altLang="nl-NL" sz="3600">
              <a:latin typeface="Calibri" panose="020F0502020204030204" pitchFamily="34" charset="0"/>
            </a:endParaRPr>
          </a:p>
        </p:txBody>
      </p:sp>
      <p:pic>
        <p:nvPicPr>
          <p:cNvPr id="3077" name="Picture 8" descr="http://sargasso.nl/wp-content/uploads/2012/03/zout.jpg">
            <a:extLst>
              <a:ext uri="{FF2B5EF4-FFF2-40B4-BE49-F238E27FC236}">
                <a16:creationId xmlns:a16="http://schemas.microsoft.com/office/drawing/2014/main" id="{39570BC5-31B9-4004-8F92-7D75A54F4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8588"/>
            <a:ext cx="1021080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kstvak 1">
            <a:extLst>
              <a:ext uri="{FF2B5EF4-FFF2-40B4-BE49-F238E27FC236}">
                <a16:creationId xmlns:a16="http://schemas.microsoft.com/office/drawing/2014/main" id="{9F1B801D-6A15-45B3-92E4-1FEFA146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13"/>
            <a:ext cx="27432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>
                <a:solidFill>
                  <a:schemeClr val="bg1"/>
                </a:solidFill>
              </a:rPr>
              <a:t>Zouten</a:t>
            </a:r>
          </a:p>
        </p:txBody>
      </p:sp>
    </p:spTree>
    <p:extLst>
      <p:ext uri="{BB962C8B-B14F-4D97-AF65-F5344CB8AC3E}">
        <p14:creationId xmlns:p14="http://schemas.microsoft.com/office/powerpoint/2010/main" val="35945256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t1.gstatic.com/images?q=tbn:ANd9GcQBrztwEwS_w6tPick7uPoII_S-Pmt3WEf_9-KywwvFu2-eIXxj">
            <a:hlinkClick r:id="rId2" tooltip="0.47 min you tube ionbinding"/>
            <a:extLst>
              <a:ext uri="{FF2B5EF4-FFF2-40B4-BE49-F238E27FC236}">
                <a16:creationId xmlns:a16="http://schemas.microsoft.com/office/drawing/2014/main" id="{03D24BEC-B84C-4D84-8B49-54A63FD2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http://www.bbc.co.uk/schools/gcsebitesize/science/images/gcsechem_51.gif">
            <a:extLst>
              <a:ext uri="{FF2B5EF4-FFF2-40B4-BE49-F238E27FC236}">
                <a16:creationId xmlns:a16="http://schemas.microsoft.com/office/drawing/2014/main" id="{941780C4-3524-4A8D-A768-583F53FE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kstvak 5">
            <a:extLst>
              <a:ext uri="{FF2B5EF4-FFF2-40B4-BE49-F238E27FC236}">
                <a16:creationId xmlns:a16="http://schemas.microsoft.com/office/drawing/2014/main" id="{E7ED5E62-EE3D-4161-A0A8-302DBB3A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01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zouten </a:t>
            </a:r>
          </a:p>
          <a:p>
            <a:pPr eaLnBrk="1" hangingPunct="1"/>
            <a:endParaRPr lang="en-US" altLang="nl-NL" sz="36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 sz="3600">
                <a:latin typeface="Calibri" panose="020F0502020204030204" pitchFamily="34" charset="0"/>
              </a:rPr>
              <a:t>				ionbinding</a:t>
            </a:r>
            <a:endParaRPr lang="nl-NL" altLang="nl-NL" sz="3600">
              <a:latin typeface="Calibri" panose="020F0502020204030204" pitchFamily="34" charset="0"/>
            </a:endParaRPr>
          </a:p>
        </p:txBody>
      </p:sp>
      <p:pic>
        <p:nvPicPr>
          <p:cNvPr id="7173" name="Picture 8" descr="http://sargasso.nl/wp-content/uploads/2012/03/zout.jpg">
            <a:extLst>
              <a:ext uri="{FF2B5EF4-FFF2-40B4-BE49-F238E27FC236}">
                <a16:creationId xmlns:a16="http://schemas.microsoft.com/office/drawing/2014/main" id="{5B0D5658-B9BF-453D-9278-1E494A97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8588"/>
            <a:ext cx="1021080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kstvak 3">
            <a:extLst>
              <a:ext uri="{FF2B5EF4-FFF2-40B4-BE49-F238E27FC236}">
                <a16:creationId xmlns:a16="http://schemas.microsoft.com/office/drawing/2014/main" id="{63BB1232-79B5-403E-8932-BE8A650D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50925"/>
            <a:ext cx="1022985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48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4800" dirty="0">
                <a:solidFill>
                  <a:schemeClr val="bg1"/>
                </a:solidFill>
              </a:rPr>
              <a:t>Na</a:t>
            </a:r>
            <a:r>
              <a:rPr lang="nl-NL" altLang="nl-NL" sz="4000" baseline="60000" dirty="0">
                <a:solidFill>
                  <a:schemeClr val="bg1"/>
                </a:solidFill>
              </a:rPr>
              <a:t>+</a:t>
            </a:r>
            <a:r>
              <a:rPr lang="nl-NL" altLang="nl-NL" sz="4800" dirty="0">
                <a:solidFill>
                  <a:schemeClr val="bg1"/>
                </a:solidFill>
              </a:rPr>
              <a:t>Cl</a:t>
            </a:r>
            <a:r>
              <a:rPr lang="nl-NL" altLang="nl-NL" sz="4000" baseline="60000" dirty="0">
                <a:solidFill>
                  <a:schemeClr val="bg1"/>
                </a:solidFill>
              </a:rPr>
              <a:t>-</a:t>
            </a:r>
            <a:r>
              <a:rPr lang="nl-NL" altLang="nl-NL" sz="4800" baseline="30000" dirty="0">
                <a:solidFill>
                  <a:schemeClr val="bg1"/>
                </a:solidFill>
              </a:rPr>
              <a:t> </a:t>
            </a:r>
            <a:r>
              <a:rPr lang="nl-NL" altLang="nl-NL" sz="3200" dirty="0">
                <a:solidFill>
                  <a:schemeClr val="bg1"/>
                </a:solidFill>
              </a:rPr>
              <a:t>(s)</a:t>
            </a:r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rgbClr val="FFFF00"/>
              </a:solidFill>
            </a:endParaRPr>
          </a:p>
          <a:p>
            <a:pPr eaLnBrk="1" hangingPunct="1"/>
            <a:endParaRPr lang="nl-NL" altLang="nl-NL" sz="6000" dirty="0">
              <a:solidFill>
                <a:srgbClr val="FFFF00"/>
              </a:solidFill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2F894286-DC20-4C85-8B72-6DDB2583B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13"/>
            <a:ext cx="365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Zouten </a:t>
            </a:r>
            <a:r>
              <a:rPr lang="nl-NL" altLang="nl-NL" sz="4000" dirty="0">
                <a:solidFill>
                  <a:schemeClr val="bg1"/>
                </a:solidFill>
              </a:rPr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390062456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1203</Words>
  <Application>Microsoft Office PowerPoint</Application>
  <PresentationFormat>Diavoorstelling (4:3)</PresentationFormat>
  <Paragraphs>587</Paragraphs>
  <Slides>55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Office-thema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ST.Bonifatius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bodp</dc:creator>
  <cp:lastModifiedBy>Paul Boddeke</cp:lastModifiedBy>
  <cp:revision>96</cp:revision>
  <dcterms:created xsi:type="dcterms:W3CDTF">2013-02-01T08:26:24Z</dcterms:created>
  <dcterms:modified xsi:type="dcterms:W3CDTF">2023-02-12T13:05:46Z</dcterms:modified>
</cp:coreProperties>
</file>